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6.xml" ContentType="application/vnd.openxmlformats-officedocument.presentationml.slideMaster+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media/image9.jpeg" ContentType="image/jpeg"/>
  <Override PartName="/ppt/media/image28.png" ContentType="image/png"/>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png" ContentType="image/png"/>
  <Override PartName="/ppt/media/image25.jpeg" ContentType="image/jpeg"/>
  <Override PartName="/ppt/media/image26.jpeg" ContentType="image/jpeg"/>
  <Override PartName="/ppt/media/image27.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Rectangle 1"/>
          <p:cNvSpPr/>
          <p:nvPr/>
        </p:nvSpPr>
        <p:spPr>
          <a:xfrm>
            <a:off x="0" y="0"/>
            <a:ext cx="7560000" cy="10692000"/>
          </a:xfrm>
          <a:prstGeom prst="rect">
            <a:avLst/>
          </a:prstGeom>
          <a:solidFill>
            <a:srgbClr val="ffffff"/>
          </a:solidFill>
          <a:ln>
            <a:noFill/>
          </a:ln>
        </p:spPr>
      </p:sp>
      <p:sp>
        <p:nvSpPr>
          <p:cNvPr id="250" name="CustomShape 2"/>
          <p:cNvSpPr/>
          <p:nvPr/>
        </p:nvSpPr>
        <p:spPr>
          <a:xfrm>
            <a:off x="0" y="0"/>
            <a:ext cx="7559640" cy="10691640"/>
          </a:xfrm>
          <a:custGeom>
            <a:avLst/>
            <a:gdLst/>
            <a:ahLst/>
            <a:rect l="0" t="0" r="r" b="b"/>
            <a:pathLst>
              <a:path w="21001" h="29701">
                <a:moveTo>
                  <a:pt x="3" y="0"/>
                </a:moveTo>
                <a:cubicBezTo>
                  <a:pt x="1" y="0"/>
                  <a:pt x="0" y="1"/>
                  <a:pt x="0" y="3"/>
                </a:cubicBezTo>
                <a:lnTo>
                  <a:pt x="0" y="29696"/>
                </a:lnTo>
                <a:cubicBezTo>
                  <a:pt x="0" y="29698"/>
                  <a:pt x="1" y="29700"/>
                  <a:pt x="3" y="29700"/>
                </a:cubicBezTo>
                <a:lnTo>
                  <a:pt x="20996" y="29700"/>
                </a:lnTo>
                <a:cubicBezTo>
                  <a:pt x="20998" y="29700"/>
                  <a:pt x="21000" y="29698"/>
                  <a:pt x="21000" y="29696"/>
                </a:cubicBezTo>
                <a:lnTo>
                  <a:pt x="21000" y="3"/>
                </a:lnTo>
                <a:cubicBezTo>
                  <a:pt x="21000" y="1"/>
                  <a:pt x="20998" y="0"/>
                  <a:pt x="20996" y="0"/>
                </a:cubicBezTo>
                <a:lnTo>
                  <a:pt x="3" y="0"/>
                </a:lnTo>
              </a:path>
            </a:pathLst>
          </a:custGeom>
          <a:solidFill>
            <a:srgbClr val="ffffff"/>
          </a:solidFill>
          <a:ln>
            <a:noFill/>
          </a:ln>
        </p:spPr>
        <p:style>
          <a:lnRef idx="0"/>
          <a:fillRef idx="0"/>
          <a:effectRef idx="0"/>
          <a:fontRef idx="minor"/>
        </p:style>
      </p:sp>
      <p:sp>
        <p:nvSpPr>
          <p:cNvPr id="251" name="PlaceHolder 3"/>
          <p:cNvSpPr>
            <a:spLocks noGrp="1"/>
          </p:cNvSpPr>
          <p:nvPr>
            <p:ph type="sldImg"/>
          </p:nvPr>
        </p:nvSpPr>
        <p:spPr>
          <a:xfrm>
            <a:off x="215640" y="812880"/>
            <a:ext cx="7124760" cy="4005360"/>
          </a:xfrm>
          <a:prstGeom prst="rect">
            <a:avLst/>
          </a:prstGeom>
        </p:spPr>
        <p:txBody>
          <a:bodyPr lIns="0" rIns="0" tIns="0" bIns="0" anchor="ctr">
            <a:noAutofit/>
          </a:bodyPr>
          <a:p>
            <a:pPr algn="ctr"/>
            <a:r>
              <a:rPr b="0" lang="fr-FR" sz="4400" spc="-1" strike="noStrike">
                <a:solidFill>
                  <a:srgbClr val="000000"/>
                </a:solidFill>
                <a:latin typeface="Arial"/>
              </a:rPr>
              <a:t>Cliquez pour déplacer la diapo</a:t>
            </a:r>
            <a:endParaRPr b="0" lang="fr-FR" sz="4400" spc="-1" strike="noStrike">
              <a:solidFill>
                <a:srgbClr val="000000"/>
              </a:solidFill>
              <a:latin typeface="Arial"/>
            </a:endParaRPr>
          </a:p>
        </p:txBody>
      </p:sp>
      <p:sp>
        <p:nvSpPr>
          <p:cNvPr id="252" name="PlaceHolder 4"/>
          <p:cNvSpPr>
            <a:spLocks noGrp="1"/>
          </p:cNvSpPr>
          <p:nvPr>
            <p:ph type="body"/>
          </p:nvPr>
        </p:nvSpPr>
        <p:spPr>
          <a:xfrm>
            <a:off x="755640" y="5078160"/>
            <a:ext cx="6045120" cy="4808520"/>
          </a:xfrm>
          <a:prstGeom prst="rect">
            <a:avLst/>
          </a:prstGeom>
        </p:spPr>
        <p:txBody>
          <a:bodyPr lIns="0" rIns="0" tIns="0" bIns="0">
            <a:noAutofit/>
          </a:bodyPr>
          <a:p>
            <a:r>
              <a:rPr b="0" lang="fr-FR" sz="1200" spc="-1" strike="noStrike">
                <a:solidFill>
                  <a:srgbClr val="000000"/>
                </a:solidFill>
                <a:latin typeface="Times New Roman"/>
              </a:rPr>
              <a:t>Cliquez pour modifier le format des notes</a:t>
            </a:r>
            <a:endParaRPr b="0" lang="fr-FR" sz="1200" spc="-1" strike="noStrike">
              <a:solidFill>
                <a:srgbClr val="000000"/>
              </a:solidFill>
              <a:latin typeface="Times New Roman"/>
            </a:endParaRPr>
          </a:p>
        </p:txBody>
      </p:sp>
      <p:sp>
        <p:nvSpPr>
          <p:cNvPr id="253" name="PlaceHolder 5"/>
          <p:cNvSpPr>
            <a:spLocks noGrp="1"/>
          </p:cNvSpPr>
          <p:nvPr>
            <p:ph type="hdr"/>
          </p:nvPr>
        </p:nvSpPr>
        <p:spPr>
          <a:xfrm>
            <a:off x="0" y="-360"/>
            <a:ext cx="3278160" cy="531720"/>
          </a:xfrm>
          <a:prstGeom prst="rect">
            <a:avLst/>
          </a:prstGeom>
        </p:spPr>
        <p:txBody>
          <a:bodyPr lIns="0" rIns="0" tIns="0" bIns="0">
            <a:noAutofit/>
          </a:bodyPr>
          <a:p>
            <a:endParaRPr b="0" lang="fr-FR" sz="1800" spc="-1" strike="noStrike">
              <a:solidFill>
                <a:srgbClr val="ffffff"/>
              </a:solidFill>
              <a:latin typeface="Arial"/>
            </a:endParaRPr>
          </a:p>
        </p:txBody>
      </p:sp>
      <p:sp>
        <p:nvSpPr>
          <p:cNvPr id="254" name="PlaceHolder 6"/>
          <p:cNvSpPr>
            <a:spLocks noGrp="1"/>
          </p:cNvSpPr>
          <p:nvPr>
            <p:ph type="dt"/>
          </p:nvPr>
        </p:nvSpPr>
        <p:spPr>
          <a:xfrm>
            <a:off x="4278240" y="-360"/>
            <a:ext cx="3278160" cy="531720"/>
          </a:xfrm>
          <a:prstGeom prst="rect">
            <a:avLst/>
          </a:prstGeom>
        </p:spPr>
        <p:txBody>
          <a:bodyPr lIns="0" rIns="0" tIns="0" bIns="0">
            <a:noAutofit/>
          </a:bodyPr>
          <a:p>
            <a:endParaRPr b="0" lang="fr-FR" sz="1800" spc="-1" strike="noStrike">
              <a:solidFill>
                <a:srgbClr val="ffffff"/>
              </a:solidFill>
              <a:latin typeface="Arial"/>
            </a:endParaRPr>
          </a:p>
        </p:txBody>
      </p:sp>
      <p:sp>
        <p:nvSpPr>
          <p:cNvPr id="255" name="PlaceHolder 7"/>
          <p:cNvSpPr>
            <a:spLocks noGrp="1"/>
          </p:cNvSpPr>
          <p:nvPr>
            <p:ph type="ftr"/>
          </p:nvPr>
        </p:nvSpPr>
        <p:spPr>
          <a:xfrm>
            <a:off x="0" y="10156680"/>
            <a:ext cx="3278160" cy="532080"/>
          </a:xfrm>
          <a:prstGeom prst="rect">
            <a:avLst/>
          </a:prstGeom>
        </p:spPr>
        <p:txBody>
          <a:bodyPr lIns="0" rIns="0" tIns="0" bIns="0" anchor="b">
            <a:noAutofit/>
          </a:bodyPr>
          <a:p>
            <a:endParaRPr b="0" lang="fr-FR" sz="1800" spc="-1" strike="noStrike">
              <a:solidFill>
                <a:srgbClr val="ffffff"/>
              </a:solidFill>
              <a:latin typeface="Arial"/>
            </a:endParaRPr>
          </a:p>
        </p:txBody>
      </p:sp>
      <p:sp>
        <p:nvSpPr>
          <p:cNvPr id="256" name="PlaceHolder 8"/>
          <p:cNvSpPr>
            <a:spLocks noGrp="1"/>
          </p:cNvSpPr>
          <p:nvPr>
            <p:ph type="sldNum"/>
          </p:nvPr>
        </p:nvSpPr>
        <p:spPr>
          <a:xfrm>
            <a:off x="4278240" y="10156680"/>
            <a:ext cx="3278160" cy="532080"/>
          </a:xfrm>
          <a:prstGeom prst="rect">
            <a:avLst/>
          </a:prstGeom>
        </p:spPr>
        <p:txBody>
          <a:bodyPr lIns="0" rIns="0" tIns="0" bIns="0" anchor="b">
            <a:noAutofit/>
          </a:bodyPr>
          <a:p>
            <a:pPr algn="r">
              <a:lnSpc>
                <a:spcPct val="93000"/>
              </a:lnSpc>
            </a:pPr>
            <a:fld id="{1912D6CF-4879-49EE-B68D-9C4B356EFE43}"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9B7F8268-3076-48AB-BAFC-AF509E5C0FEC}"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60" name="PlaceHolder 2"/>
          <p:cNvSpPr>
            <a:spLocks noGrp="1"/>
          </p:cNvSpPr>
          <p:nvPr>
            <p:ph type="sldImg"/>
          </p:nvPr>
        </p:nvSpPr>
        <p:spPr>
          <a:xfrm>
            <a:off x="1108080" y="812880"/>
            <a:ext cx="5343480" cy="4008240"/>
          </a:xfrm>
          <a:prstGeom prst="rect">
            <a:avLst/>
          </a:prstGeom>
        </p:spPr>
      </p:sp>
      <p:sp>
        <p:nvSpPr>
          <p:cNvPr id="361"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41491EC1-D8BF-4144-A0B6-D8ABD292B3A1}"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87" name="PlaceHolder 2"/>
          <p:cNvSpPr>
            <a:spLocks noGrp="1"/>
          </p:cNvSpPr>
          <p:nvPr>
            <p:ph type="sldImg"/>
          </p:nvPr>
        </p:nvSpPr>
        <p:spPr>
          <a:xfrm>
            <a:off x="1106640" y="812880"/>
            <a:ext cx="5344920" cy="4008240"/>
          </a:xfrm>
          <a:prstGeom prst="rect">
            <a:avLst/>
          </a:prstGeom>
        </p:spPr>
      </p:sp>
      <p:sp>
        <p:nvSpPr>
          <p:cNvPr id="388"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8C7DD612-4823-49E1-BF0D-77C08AEE9AFE}"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90" name="PlaceHolder 2"/>
          <p:cNvSpPr>
            <a:spLocks noGrp="1"/>
          </p:cNvSpPr>
          <p:nvPr>
            <p:ph type="sldImg"/>
          </p:nvPr>
        </p:nvSpPr>
        <p:spPr>
          <a:xfrm>
            <a:off x="1106640" y="812880"/>
            <a:ext cx="5344920" cy="4008240"/>
          </a:xfrm>
          <a:prstGeom prst="rect">
            <a:avLst/>
          </a:prstGeom>
        </p:spPr>
      </p:sp>
      <p:sp>
        <p:nvSpPr>
          <p:cNvPr id="391"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92310D8C-0CE5-474E-8B72-96E02F30E5A0}"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93" name="PlaceHolder 2"/>
          <p:cNvSpPr>
            <a:spLocks noGrp="1"/>
          </p:cNvSpPr>
          <p:nvPr>
            <p:ph type="sldImg"/>
          </p:nvPr>
        </p:nvSpPr>
        <p:spPr>
          <a:xfrm>
            <a:off x="1106640" y="812880"/>
            <a:ext cx="5344920" cy="4008240"/>
          </a:xfrm>
          <a:prstGeom prst="rect">
            <a:avLst/>
          </a:prstGeom>
        </p:spPr>
      </p:sp>
      <p:sp>
        <p:nvSpPr>
          <p:cNvPr id="394"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67119A3A-8B2E-4D5F-AD37-1FEE83942258}"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96" name="PlaceHolder 2"/>
          <p:cNvSpPr>
            <a:spLocks noGrp="1"/>
          </p:cNvSpPr>
          <p:nvPr>
            <p:ph type="sldImg"/>
          </p:nvPr>
        </p:nvSpPr>
        <p:spPr>
          <a:xfrm>
            <a:off x="1106640" y="812880"/>
            <a:ext cx="5344920" cy="4008240"/>
          </a:xfrm>
          <a:prstGeom prst="rect">
            <a:avLst/>
          </a:prstGeom>
        </p:spPr>
      </p:sp>
      <p:sp>
        <p:nvSpPr>
          <p:cNvPr id="397"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5FF0EB58-A06E-40F2-A0F1-E6CE0241CBBE}"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99" name="PlaceHolder 2"/>
          <p:cNvSpPr>
            <a:spLocks noGrp="1"/>
          </p:cNvSpPr>
          <p:nvPr>
            <p:ph type="sldImg"/>
          </p:nvPr>
        </p:nvSpPr>
        <p:spPr>
          <a:xfrm>
            <a:off x="1106640" y="812880"/>
            <a:ext cx="5344920" cy="4008240"/>
          </a:xfrm>
          <a:prstGeom prst="rect">
            <a:avLst/>
          </a:prstGeom>
        </p:spPr>
      </p:sp>
      <p:sp>
        <p:nvSpPr>
          <p:cNvPr id="400"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2F87EE4A-B1D3-4E7B-B1B3-9C57D4DD90F6}"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02" name="PlaceHolder 2"/>
          <p:cNvSpPr>
            <a:spLocks noGrp="1"/>
          </p:cNvSpPr>
          <p:nvPr>
            <p:ph type="sldImg"/>
          </p:nvPr>
        </p:nvSpPr>
        <p:spPr>
          <a:xfrm>
            <a:off x="1106640" y="812880"/>
            <a:ext cx="5344920" cy="4008240"/>
          </a:xfrm>
          <a:prstGeom prst="rect">
            <a:avLst/>
          </a:prstGeom>
        </p:spPr>
      </p:sp>
      <p:sp>
        <p:nvSpPr>
          <p:cNvPr id="403"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C4B0E714-E944-407A-B9DE-F10182D1D7F5}"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05" name="PlaceHolder 2"/>
          <p:cNvSpPr>
            <a:spLocks noGrp="1"/>
          </p:cNvSpPr>
          <p:nvPr>
            <p:ph type="sldImg"/>
          </p:nvPr>
        </p:nvSpPr>
        <p:spPr>
          <a:xfrm>
            <a:off x="1106640" y="812880"/>
            <a:ext cx="5344920" cy="4008240"/>
          </a:xfrm>
          <a:prstGeom prst="rect">
            <a:avLst/>
          </a:prstGeom>
        </p:spPr>
      </p:sp>
      <p:sp>
        <p:nvSpPr>
          <p:cNvPr id="406"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FA24B58A-F331-4A0F-A153-81BA0A14CF4A}"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08" name="PlaceHolder 2"/>
          <p:cNvSpPr>
            <a:spLocks noGrp="1"/>
          </p:cNvSpPr>
          <p:nvPr>
            <p:ph type="sldImg"/>
          </p:nvPr>
        </p:nvSpPr>
        <p:spPr>
          <a:xfrm>
            <a:off x="1106640" y="812880"/>
            <a:ext cx="5344920" cy="4008240"/>
          </a:xfrm>
          <a:prstGeom prst="rect">
            <a:avLst/>
          </a:prstGeom>
        </p:spPr>
      </p:sp>
      <p:sp>
        <p:nvSpPr>
          <p:cNvPr id="409"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B1A00E99-F1DF-4F92-A7BF-40736FD30C59}"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11" name="PlaceHolder 2"/>
          <p:cNvSpPr>
            <a:spLocks noGrp="1"/>
          </p:cNvSpPr>
          <p:nvPr>
            <p:ph type="sldImg"/>
          </p:nvPr>
        </p:nvSpPr>
        <p:spPr>
          <a:xfrm>
            <a:off x="1106640" y="812880"/>
            <a:ext cx="5344920" cy="4008240"/>
          </a:xfrm>
          <a:prstGeom prst="rect">
            <a:avLst/>
          </a:prstGeom>
        </p:spPr>
      </p:sp>
      <p:sp>
        <p:nvSpPr>
          <p:cNvPr id="412"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4913E368-87C3-48BA-9AB2-6890B680ED68}"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14" name="PlaceHolder 2"/>
          <p:cNvSpPr>
            <a:spLocks noGrp="1"/>
          </p:cNvSpPr>
          <p:nvPr>
            <p:ph type="sldImg"/>
          </p:nvPr>
        </p:nvSpPr>
        <p:spPr>
          <a:xfrm>
            <a:off x="1106640" y="812880"/>
            <a:ext cx="5344920" cy="4008240"/>
          </a:xfrm>
          <a:prstGeom prst="rect">
            <a:avLst/>
          </a:prstGeom>
        </p:spPr>
      </p:sp>
      <p:sp>
        <p:nvSpPr>
          <p:cNvPr id="415"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9A7A304E-61E2-40D8-9254-ECECBD1EA63A}"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63" name="PlaceHolder 2"/>
          <p:cNvSpPr>
            <a:spLocks noGrp="1"/>
          </p:cNvSpPr>
          <p:nvPr>
            <p:ph type="sldImg"/>
          </p:nvPr>
        </p:nvSpPr>
        <p:spPr>
          <a:xfrm>
            <a:off x="1108080" y="812880"/>
            <a:ext cx="5343480" cy="4008240"/>
          </a:xfrm>
          <a:prstGeom prst="rect">
            <a:avLst/>
          </a:prstGeom>
        </p:spPr>
      </p:sp>
      <p:sp>
        <p:nvSpPr>
          <p:cNvPr id="364"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5AAF647A-320B-443A-9C66-2897CDB27549}"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17" name="PlaceHolder 2"/>
          <p:cNvSpPr>
            <a:spLocks noGrp="1"/>
          </p:cNvSpPr>
          <p:nvPr>
            <p:ph type="sldImg"/>
          </p:nvPr>
        </p:nvSpPr>
        <p:spPr>
          <a:xfrm>
            <a:off x="1106640" y="812880"/>
            <a:ext cx="5344920" cy="4008240"/>
          </a:xfrm>
          <a:prstGeom prst="rect">
            <a:avLst/>
          </a:prstGeom>
        </p:spPr>
      </p:sp>
      <p:sp>
        <p:nvSpPr>
          <p:cNvPr id="418"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3298AFDD-E980-4A03-894F-49B72703471C}"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20" name="PlaceHolder 2"/>
          <p:cNvSpPr>
            <a:spLocks noGrp="1"/>
          </p:cNvSpPr>
          <p:nvPr>
            <p:ph type="sldImg"/>
          </p:nvPr>
        </p:nvSpPr>
        <p:spPr>
          <a:xfrm>
            <a:off x="1106640" y="812880"/>
            <a:ext cx="5344920" cy="4008240"/>
          </a:xfrm>
          <a:prstGeom prst="rect">
            <a:avLst/>
          </a:prstGeom>
        </p:spPr>
      </p:sp>
      <p:sp>
        <p:nvSpPr>
          <p:cNvPr id="421"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F7CBE330-EBDB-42B0-B438-2FCD62283296}"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23" name="PlaceHolder 2"/>
          <p:cNvSpPr>
            <a:spLocks noGrp="1"/>
          </p:cNvSpPr>
          <p:nvPr>
            <p:ph type="sldImg"/>
          </p:nvPr>
        </p:nvSpPr>
        <p:spPr>
          <a:xfrm>
            <a:off x="1106640" y="812880"/>
            <a:ext cx="5344920" cy="4008240"/>
          </a:xfrm>
          <a:prstGeom prst="rect">
            <a:avLst/>
          </a:prstGeom>
        </p:spPr>
      </p:sp>
      <p:sp>
        <p:nvSpPr>
          <p:cNvPr id="424"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012B1405-6C60-44E0-9231-938F170AD4B1}"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26" name="PlaceHolder 2"/>
          <p:cNvSpPr>
            <a:spLocks noGrp="1"/>
          </p:cNvSpPr>
          <p:nvPr>
            <p:ph type="sldImg"/>
          </p:nvPr>
        </p:nvSpPr>
        <p:spPr>
          <a:xfrm>
            <a:off x="1106640" y="812880"/>
            <a:ext cx="5344920" cy="4008240"/>
          </a:xfrm>
          <a:prstGeom prst="rect">
            <a:avLst/>
          </a:prstGeom>
        </p:spPr>
      </p:sp>
      <p:sp>
        <p:nvSpPr>
          <p:cNvPr id="427"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0C203D47-CB10-4919-BDED-434D93CE5961}"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29" name="PlaceHolder 2"/>
          <p:cNvSpPr>
            <a:spLocks noGrp="1"/>
          </p:cNvSpPr>
          <p:nvPr>
            <p:ph type="sldImg"/>
          </p:nvPr>
        </p:nvSpPr>
        <p:spPr>
          <a:xfrm>
            <a:off x="1106640" y="812880"/>
            <a:ext cx="5344920" cy="4008240"/>
          </a:xfrm>
          <a:prstGeom prst="rect">
            <a:avLst/>
          </a:prstGeom>
        </p:spPr>
      </p:sp>
      <p:sp>
        <p:nvSpPr>
          <p:cNvPr id="430"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40B17993-476D-4F7D-9F0F-A795A73F0E19}"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32" name="PlaceHolder 2"/>
          <p:cNvSpPr>
            <a:spLocks noGrp="1"/>
          </p:cNvSpPr>
          <p:nvPr>
            <p:ph type="sldImg"/>
          </p:nvPr>
        </p:nvSpPr>
        <p:spPr>
          <a:xfrm>
            <a:off x="1106640" y="812880"/>
            <a:ext cx="5344920" cy="4008240"/>
          </a:xfrm>
          <a:prstGeom prst="rect">
            <a:avLst/>
          </a:prstGeom>
        </p:spPr>
      </p:sp>
      <p:sp>
        <p:nvSpPr>
          <p:cNvPr id="433"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332C41F6-3FDF-4002-829C-AFA37DC7E76E}"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35" name="PlaceHolder 2"/>
          <p:cNvSpPr>
            <a:spLocks noGrp="1"/>
          </p:cNvSpPr>
          <p:nvPr>
            <p:ph type="sldImg"/>
          </p:nvPr>
        </p:nvSpPr>
        <p:spPr>
          <a:xfrm>
            <a:off x="1106640" y="812880"/>
            <a:ext cx="5344920" cy="4008240"/>
          </a:xfrm>
          <a:prstGeom prst="rect">
            <a:avLst/>
          </a:prstGeom>
        </p:spPr>
      </p:sp>
      <p:sp>
        <p:nvSpPr>
          <p:cNvPr id="436"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163DFC3A-4BEE-4B2A-9B8F-10196FC3B30B}"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38" name="PlaceHolder 2"/>
          <p:cNvSpPr>
            <a:spLocks noGrp="1"/>
          </p:cNvSpPr>
          <p:nvPr>
            <p:ph type="sldImg"/>
          </p:nvPr>
        </p:nvSpPr>
        <p:spPr>
          <a:xfrm>
            <a:off x="1106640" y="812880"/>
            <a:ext cx="5344920" cy="4008240"/>
          </a:xfrm>
          <a:prstGeom prst="rect">
            <a:avLst/>
          </a:prstGeom>
        </p:spPr>
      </p:sp>
      <p:sp>
        <p:nvSpPr>
          <p:cNvPr id="439"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1E05E096-EF3A-4C2E-A00B-C1A7656624F3}"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41" name="PlaceHolder 2"/>
          <p:cNvSpPr>
            <a:spLocks noGrp="1"/>
          </p:cNvSpPr>
          <p:nvPr>
            <p:ph type="sldImg"/>
          </p:nvPr>
        </p:nvSpPr>
        <p:spPr>
          <a:xfrm>
            <a:off x="1106640" y="812880"/>
            <a:ext cx="5344920" cy="4008240"/>
          </a:xfrm>
          <a:prstGeom prst="rect">
            <a:avLst/>
          </a:prstGeom>
        </p:spPr>
      </p:sp>
      <p:sp>
        <p:nvSpPr>
          <p:cNvPr id="442"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C2D73BF3-FC07-4320-9E66-FFBFEEE6B24C}"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44" name="PlaceHolder 2"/>
          <p:cNvSpPr>
            <a:spLocks noGrp="1"/>
          </p:cNvSpPr>
          <p:nvPr>
            <p:ph type="sldImg"/>
          </p:nvPr>
        </p:nvSpPr>
        <p:spPr>
          <a:xfrm>
            <a:off x="1106640" y="812880"/>
            <a:ext cx="5344920" cy="4008240"/>
          </a:xfrm>
          <a:prstGeom prst="rect">
            <a:avLst/>
          </a:prstGeom>
        </p:spPr>
      </p:sp>
      <p:sp>
        <p:nvSpPr>
          <p:cNvPr id="445"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59E14D07-FE99-4757-8562-6EB539206584}"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66" name="PlaceHolder 2"/>
          <p:cNvSpPr>
            <a:spLocks noGrp="1"/>
          </p:cNvSpPr>
          <p:nvPr>
            <p:ph type="sldImg"/>
          </p:nvPr>
        </p:nvSpPr>
        <p:spPr>
          <a:xfrm>
            <a:off x="1106640" y="812880"/>
            <a:ext cx="5344920" cy="4008240"/>
          </a:xfrm>
          <a:prstGeom prst="rect">
            <a:avLst/>
          </a:prstGeom>
        </p:spPr>
      </p:sp>
      <p:sp>
        <p:nvSpPr>
          <p:cNvPr id="367"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16289E57-F09F-4424-9C06-010A03A1391D}"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47" name="PlaceHolder 2"/>
          <p:cNvSpPr>
            <a:spLocks noGrp="1"/>
          </p:cNvSpPr>
          <p:nvPr>
            <p:ph type="sldImg"/>
          </p:nvPr>
        </p:nvSpPr>
        <p:spPr>
          <a:xfrm>
            <a:off x="1106640" y="812880"/>
            <a:ext cx="5344920" cy="4008240"/>
          </a:xfrm>
          <a:prstGeom prst="rect">
            <a:avLst/>
          </a:prstGeom>
        </p:spPr>
      </p:sp>
      <p:sp>
        <p:nvSpPr>
          <p:cNvPr id="448"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E2EDA93F-0497-459B-921E-1B2C14AF715D}"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50" name="PlaceHolder 2"/>
          <p:cNvSpPr>
            <a:spLocks noGrp="1"/>
          </p:cNvSpPr>
          <p:nvPr>
            <p:ph type="sldImg"/>
          </p:nvPr>
        </p:nvSpPr>
        <p:spPr>
          <a:xfrm>
            <a:off x="1106640" y="812880"/>
            <a:ext cx="5344920" cy="4008240"/>
          </a:xfrm>
          <a:prstGeom prst="rect">
            <a:avLst/>
          </a:prstGeom>
        </p:spPr>
      </p:sp>
      <p:sp>
        <p:nvSpPr>
          <p:cNvPr id="451"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CF484BD6-1B54-4C46-8937-1D1C2674A04A}"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53" name="PlaceHolder 2"/>
          <p:cNvSpPr>
            <a:spLocks noGrp="1"/>
          </p:cNvSpPr>
          <p:nvPr>
            <p:ph type="sldImg"/>
          </p:nvPr>
        </p:nvSpPr>
        <p:spPr>
          <a:xfrm>
            <a:off x="1106640" y="812880"/>
            <a:ext cx="5344920" cy="4008240"/>
          </a:xfrm>
          <a:prstGeom prst="rect">
            <a:avLst/>
          </a:prstGeom>
        </p:spPr>
      </p:sp>
      <p:sp>
        <p:nvSpPr>
          <p:cNvPr id="454"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4C0EDC93-5FC6-4882-99BF-A16A855D8967}"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56" name="PlaceHolder 2"/>
          <p:cNvSpPr>
            <a:spLocks noGrp="1"/>
          </p:cNvSpPr>
          <p:nvPr>
            <p:ph type="sldImg"/>
          </p:nvPr>
        </p:nvSpPr>
        <p:spPr>
          <a:xfrm>
            <a:off x="1106640" y="812880"/>
            <a:ext cx="5344920" cy="4008240"/>
          </a:xfrm>
          <a:prstGeom prst="rect">
            <a:avLst/>
          </a:prstGeom>
        </p:spPr>
      </p:sp>
      <p:sp>
        <p:nvSpPr>
          <p:cNvPr id="457"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3BB36A01-2A18-4EA2-8731-C4EB8D6C94C9}"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59" name="PlaceHolder 2"/>
          <p:cNvSpPr>
            <a:spLocks noGrp="1"/>
          </p:cNvSpPr>
          <p:nvPr>
            <p:ph type="sldImg"/>
          </p:nvPr>
        </p:nvSpPr>
        <p:spPr>
          <a:xfrm>
            <a:off x="1106640" y="812880"/>
            <a:ext cx="5344920" cy="4008240"/>
          </a:xfrm>
          <a:prstGeom prst="rect">
            <a:avLst/>
          </a:prstGeom>
        </p:spPr>
      </p:sp>
      <p:sp>
        <p:nvSpPr>
          <p:cNvPr id="460"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2963C059-02CC-4273-A031-E0C905A590FA}"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62" name="PlaceHolder 2"/>
          <p:cNvSpPr>
            <a:spLocks noGrp="1"/>
          </p:cNvSpPr>
          <p:nvPr>
            <p:ph type="sldImg"/>
          </p:nvPr>
        </p:nvSpPr>
        <p:spPr>
          <a:xfrm>
            <a:off x="1106640" y="812880"/>
            <a:ext cx="5344920" cy="4008240"/>
          </a:xfrm>
          <a:prstGeom prst="rect">
            <a:avLst/>
          </a:prstGeom>
        </p:spPr>
      </p:sp>
      <p:sp>
        <p:nvSpPr>
          <p:cNvPr id="463"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DEA15500-1173-4BB3-A045-203DDDC9F348}"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65" name="PlaceHolder 2"/>
          <p:cNvSpPr>
            <a:spLocks noGrp="1"/>
          </p:cNvSpPr>
          <p:nvPr>
            <p:ph type="sldImg"/>
          </p:nvPr>
        </p:nvSpPr>
        <p:spPr>
          <a:xfrm>
            <a:off x="1106640" y="812880"/>
            <a:ext cx="5344920" cy="4008240"/>
          </a:xfrm>
          <a:prstGeom prst="rect">
            <a:avLst/>
          </a:prstGeom>
        </p:spPr>
      </p:sp>
      <p:sp>
        <p:nvSpPr>
          <p:cNvPr id="466"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D9397801-A29D-4323-A930-54373B6605ED}"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68" name="PlaceHolder 2"/>
          <p:cNvSpPr>
            <a:spLocks noGrp="1"/>
          </p:cNvSpPr>
          <p:nvPr>
            <p:ph type="sldImg"/>
          </p:nvPr>
        </p:nvSpPr>
        <p:spPr>
          <a:xfrm>
            <a:off x="1106640" y="812880"/>
            <a:ext cx="5344920" cy="4008240"/>
          </a:xfrm>
          <a:prstGeom prst="rect">
            <a:avLst/>
          </a:prstGeom>
        </p:spPr>
      </p:sp>
      <p:sp>
        <p:nvSpPr>
          <p:cNvPr id="469"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74CE1846-BB9B-4D48-964D-309DCF6C7770}"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71" name="PlaceHolder 2"/>
          <p:cNvSpPr>
            <a:spLocks noGrp="1"/>
          </p:cNvSpPr>
          <p:nvPr>
            <p:ph type="sldImg"/>
          </p:nvPr>
        </p:nvSpPr>
        <p:spPr>
          <a:xfrm>
            <a:off x="1106640" y="812880"/>
            <a:ext cx="5344920" cy="4008240"/>
          </a:xfrm>
          <a:prstGeom prst="rect">
            <a:avLst/>
          </a:prstGeom>
        </p:spPr>
      </p:sp>
      <p:sp>
        <p:nvSpPr>
          <p:cNvPr id="472"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40786D30-41E2-49B0-98BC-5698573CA6FD}"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74" name="PlaceHolder 2"/>
          <p:cNvSpPr>
            <a:spLocks noGrp="1"/>
          </p:cNvSpPr>
          <p:nvPr>
            <p:ph type="sldImg"/>
          </p:nvPr>
        </p:nvSpPr>
        <p:spPr>
          <a:xfrm>
            <a:off x="1106640" y="812880"/>
            <a:ext cx="5344920" cy="4008240"/>
          </a:xfrm>
          <a:prstGeom prst="rect">
            <a:avLst/>
          </a:prstGeom>
        </p:spPr>
      </p:sp>
      <p:sp>
        <p:nvSpPr>
          <p:cNvPr id="475"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CE1AB0FE-2E97-4610-B724-DD25A4BBDF9A}"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69" name="PlaceHolder 2"/>
          <p:cNvSpPr>
            <a:spLocks noGrp="1"/>
          </p:cNvSpPr>
          <p:nvPr>
            <p:ph type="sldImg"/>
          </p:nvPr>
        </p:nvSpPr>
        <p:spPr>
          <a:xfrm>
            <a:off x="1106640" y="812880"/>
            <a:ext cx="5344920" cy="4008240"/>
          </a:xfrm>
          <a:prstGeom prst="rect">
            <a:avLst/>
          </a:prstGeom>
        </p:spPr>
      </p:sp>
      <p:sp>
        <p:nvSpPr>
          <p:cNvPr id="370"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CBF80C62-8AD4-428F-8FA9-66AE94DC5379}"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77" name="PlaceHolder 2"/>
          <p:cNvSpPr>
            <a:spLocks noGrp="1"/>
          </p:cNvSpPr>
          <p:nvPr>
            <p:ph type="sldImg"/>
          </p:nvPr>
        </p:nvSpPr>
        <p:spPr>
          <a:xfrm>
            <a:off x="1106640" y="812880"/>
            <a:ext cx="5344920" cy="4008240"/>
          </a:xfrm>
          <a:prstGeom prst="rect">
            <a:avLst/>
          </a:prstGeom>
        </p:spPr>
      </p:sp>
      <p:sp>
        <p:nvSpPr>
          <p:cNvPr id="478"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8CB1DC71-DE60-4690-8822-F328340C55D5}"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80" name="PlaceHolder 2"/>
          <p:cNvSpPr>
            <a:spLocks noGrp="1"/>
          </p:cNvSpPr>
          <p:nvPr>
            <p:ph type="sldImg"/>
          </p:nvPr>
        </p:nvSpPr>
        <p:spPr>
          <a:xfrm>
            <a:off x="1106640" y="812880"/>
            <a:ext cx="5344920" cy="4008240"/>
          </a:xfrm>
          <a:prstGeom prst="rect">
            <a:avLst/>
          </a:prstGeom>
        </p:spPr>
      </p:sp>
      <p:sp>
        <p:nvSpPr>
          <p:cNvPr id="481"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F0621F2D-652C-4A37-9EF3-7DF2E1B20D79}"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83" name="PlaceHolder 2"/>
          <p:cNvSpPr>
            <a:spLocks noGrp="1"/>
          </p:cNvSpPr>
          <p:nvPr>
            <p:ph type="sldImg"/>
          </p:nvPr>
        </p:nvSpPr>
        <p:spPr>
          <a:xfrm>
            <a:off x="1106640" y="812880"/>
            <a:ext cx="5344920" cy="4008240"/>
          </a:xfrm>
          <a:prstGeom prst="rect">
            <a:avLst/>
          </a:prstGeom>
        </p:spPr>
      </p:sp>
      <p:sp>
        <p:nvSpPr>
          <p:cNvPr id="484"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67371221-EB28-4AA4-AA25-81EC58E8F19A}"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486" name="PlaceHolder 2"/>
          <p:cNvSpPr>
            <a:spLocks noGrp="1"/>
          </p:cNvSpPr>
          <p:nvPr>
            <p:ph type="sldImg"/>
          </p:nvPr>
        </p:nvSpPr>
        <p:spPr>
          <a:xfrm>
            <a:off x="1106640" y="812880"/>
            <a:ext cx="5344920" cy="4008240"/>
          </a:xfrm>
          <a:prstGeom prst="rect">
            <a:avLst/>
          </a:prstGeom>
        </p:spPr>
      </p:sp>
      <p:sp>
        <p:nvSpPr>
          <p:cNvPr id="487"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E9CA6AC6-BC83-4022-90D1-FB18F130CE66}"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72" name="PlaceHolder 2"/>
          <p:cNvSpPr>
            <a:spLocks noGrp="1"/>
          </p:cNvSpPr>
          <p:nvPr>
            <p:ph type="sldImg"/>
          </p:nvPr>
        </p:nvSpPr>
        <p:spPr>
          <a:xfrm>
            <a:off x="1106640" y="812880"/>
            <a:ext cx="5344920" cy="4008240"/>
          </a:xfrm>
          <a:prstGeom prst="rect">
            <a:avLst/>
          </a:prstGeom>
        </p:spPr>
      </p:sp>
      <p:sp>
        <p:nvSpPr>
          <p:cNvPr id="373"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255A3F85-E791-4C9E-A8F1-239AA8F8320E}"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75" name="PlaceHolder 2"/>
          <p:cNvSpPr>
            <a:spLocks noGrp="1"/>
          </p:cNvSpPr>
          <p:nvPr>
            <p:ph type="sldImg"/>
          </p:nvPr>
        </p:nvSpPr>
        <p:spPr>
          <a:xfrm>
            <a:off x="1106640" y="812880"/>
            <a:ext cx="5344920" cy="4008240"/>
          </a:xfrm>
          <a:prstGeom prst="rect">
            <a:avLst/>
          </a:prstGeom>
        </p:spPr>
      </p:sp>
      <p:sp>
        <p:nvSpPr>
          <p:cNvPr id="376"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E1187E78-EAF3-4098-8FB0-34815AE421AB}"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78" name="PlaceHolder 2"/>
          <p:cNvSpPr>
            <a:spLocks noGrp="1"/>
          </p:cNvSpPr>
          <p:nvPr>
            <p:ph type="sldImg"/>
          </p:nvPr>
        </p:nvSpPr>
        <p:spPr>
          <a:xfrm>
            <a:off x="1106640" y="812880"/>
            <a:ext cx="5344920" cy="4008240"/>
          </a:xfrm>
          <a:prstGeom prst="rect">
            <a:avLst/>
          </a:prstGeom>
        </p:spPr>
      </p:sp>
      <p:sp>
        <p:nvSpPr>
          <p:cNvPr id="379"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47B024E0-4C82-4340-ADAA-69A65B3F1547}"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81" name="PlaceHolder 2"/>
          <p:cNvSpPr>
            <a:spLocks noGrp="1"/>
          </p:cNvSpPr>
          <p:nvPr>
            <p:ph type="sldImg"/>
          </p:nvPr>
        </p:nvSpPr>
        <p:spPr>
          <a:xfrm>
            <a:off x="1106640" y="812880"/>
            <a:ext cx="5344920" cy="4008240"/>
          </a:xfrm>
          <a:prstGeom prst="rect">
            <a:avLst/>
          </a:prstGeom>
        </p:spPr>
      </p:sp>
      <p:sp>
        <p:nvSpPr>
          <p:cNvPr id="382"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4278240" y="10156680"/>
            <a:ext cx="3278160" cy="532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pPr>
            <a:fld id="{2580AB4B-C9C0-46FA-933A-80F074F9C8C8}" type="slidenum">
              <a:rPr b="0" lang="fr-FR" sz="1400" spc="-1" strike="noStrike">
                <a:solidFill>
                  <a:srgbClr val="000000"/>
                </a:solidFill>
                <a:latin typeface="Times New Roman"/>
                <a:ea typeface="Segoe UI"/>
              </a:rPr>
              <a:t>&lt;numéro&gt;</a:t>
            </a:fld>
            <a:endParaRPr b="0" lang="fr-FR" sz="1400" spc="-1" strike="noStrike">
              <a:solidFill>
                <a:srgbClr val="ffffff"/>
              </a:solidFill>
              <a:latin typeface="Arial"/>
            </a:endParaRPr>
          </a:p>
        </p:txBody>
      </p:sp>
      <p:sp>
        <p:nvSpPr>
          <p:cNvPr id="384" name="PlaceHolder 2"/>
          <p:cNvSpPr>
            <a:spLocks noGrp="1"/>
          </p:cNvSpPr>
          <p:nvPr>
            <p:ph type="sldImg"/>
          </p:nvPr>
        </p:nvSpPr>
        <p:spPr>
          <a:xfrm>
            <a:off x="1106640" y="812880"/>
            <a:ext cx="5344920" cy="4008240"/>
          </a:xfrm>
          <a:prstGeom prst="rect">
            <a:avLst/>
          </a:prstGeom>
        </p:spPr>
      </p:sp>
      <p:sp>
        <p:nvSpPr>
          <p:cNvPr id="385" name="PlaceHolder 3"/>
          <p:cNvSpPr>
            <a:spLocks noGrp="1"/>
          </p:cNvSpPr>
          <p:nvPr>
            <p:ph type="body"/>
          </p:nvPr>
        </p:nvSpPr>
        <p:spPr>
          <a:xfrm>
            <a:off x="755280" y="5078520"/>
            <a:ext cx="6048360" cy="4811760"/>
          </a:xfrm>
          <a:prstGeom prst="rect">
            <a:avLst/>
          </a:prstGeom>
        </p:spPr>
        <p:txBody>
          <a:bodyPr lIns="0" rIns="0" tIns="0" bIns="0" anchor="ctr">
            <a:spAutoFit/>
          </a:bodyPr>
          <a:p>
            <a:endParaRPr b="0" lang="fr-FR"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30" name="PlaceHolder 2"/>
          <p:cNvSpPr>
            <a:spLocks noGrp="1"/>
          </p:cNvSpPr>
          <p:nvPr>
            <p:ph type="body"/>
          </p:nvPr>
        </p:nvSpPr>
        <p:spPr>
          <a:xfrm>
            <a:off x="456840" y="160488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31" name="PlaceHolder 3"/>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33"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34"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35"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36" name="PlaceHolder 5"/>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38" name="PlaceHolder 2"/>
          <p:cNvSpPr>
            <a:spLocks noGrp="1"/>
          </p:cNvSpPr>
          <p:nvPr>
            <p:ph type="body"/>
          </p:nvPr>
        </p:nvSpPr>
        <p:spPr>
          <a:xfrm>
            <a:off x="45684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39" name="PlaceHolder 3"/>
          <p:cNvSpPr>
            <a:spLocks noGrp="1"/>
          </p:cNvSpPr>
          <p:nvPr>
            <p:ph type="body"/>
          </p:nvPr>
        </p:nvSpPr>
        <p:spPr>
          <a:xfrm>
            <a:off x="323820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40" name="PlaceHolder 4"/>
          <p:cNvSpPr>
            <a:spLocks noGrp="1"/>
          </p:cNvSpPr>
          <p:nvPr>
            <p:ph type="body"/>
          </p:nvPr>
        </p:nvSpPr>
        <p:spPr>
          <a:xfrm>
            <a:off x="601956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41" name="PlaceHolder 5"/>
          <p:cNvSpPr>
            <a:spLocks noGrp="1"/>
          </p:cNvSpPr>
          <p:nvPr>
            <p:ph type="body"/>
          </p:nvPr>
        </p:nvSpPr>
        <p:spPr>
          <a:xfrm>
            <a:off x="45684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42" name="PlaceHolder 6"/>
          <p:cNvSpPr>
            <a:spLocks noGrp="1"/>
          </p:cNvSpPr>
          <p:nvPr>
            <p:ph type="body"/>
          </p:nvPr>
        </p:nvSpPr>
        <p:spPr>
          <a:xfrm>
            <a:off x="323820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43" name="PlaceHolder 7"/>
          <p:cNvSpPr>
            <a:spLocks noGrp="1"/>
          </p:cNvSpPr>
          <p:nvPr>
            <p:ph type="body"/>
          </p:nvPr>
        </p:nvSpPr>
        <p:spPr>
          <a:xfrm>
            <a:off x="601956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50" name="PlaceHolder 2"/>
          <p:cNvSpPr>
            <a:spLocks noGrp="1"/>
          </p:cNvSpPr>
          <p:nvPr>
            <p:ph type="subTitle"/>
          </p:nvPr>
        </p:nvSpPr>
        <p:spPr>
          <a:xfrm>
            <a:off x="456840" y="1604880"/>
            <a:ext cx="8226360" cy="397368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52" name="PlaceHolder 2"/>
          <p:cNvSpPr>
            <a:spLocks noGrp="1"/>
          </p:cNvSpPr>
          <p:nvPr>
            <p:ph type="body"/>
          </p:nvPr>
        </p:nvSpPr>
        <p:spPr>
          <a:xfrm>
            <a:off x="456840" y="1604880"/>
            <a:ext cx="8226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54"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55"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6840" y="272520"/>
            <a:ext cx="8226360" cy="529272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59"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60"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61"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9" name="PlaceHolder 2"/>
          <p:cNvSpPr>
            <a:spLocks noGrp="1"/>
          </p:cNvSpPr>
          <p:nvPr>
            <p:ph type="subTitle"/>
          </p:nvPr>
        </p:nvSpPr>
        <p:spPr>
          <a:xfrm>
            <a:off x="456840" y="1604880"/>
            <a:ext cx="8226360" cy="397368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63"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64"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65" name="PlaceHolder 4"/>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67"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68"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69" name="PlaceHolder 4"/>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71" name="PlaceHolder 2"/>
          <p:cNvSpPr>
            <a:spLocks noGrp="1"/>
          </p:cNvSpPr>
          <p:nvPr>
            <p:ph type="body"/>
          </p:nvPr>
        </p:nvSpPr>
        <p:spPr>
          <a:xfrm>
            <a:off x="456840" y="160488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72" name="PlaceHolder 3"/>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74"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75"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76"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77" name="PlaceHolder 5"/>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79" name="PlaceHolder 2"/>
          <p:cNvSpPr>
            <a:spLocks noGrp="1"/>
          </p:cNvSpPr>
          <p:nvPr>
            <p:ph type="body"/>
          </p:nvPr>
        </p:nvSpPr>
        <p:spPr>
          <a:xfrm>
            <a:off x="45684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80" name="PlaceHolder 3"/>
          <p:cNvSpPr>
            <a:spLocks noGrp="1"/>
          </p:cNvSpPr>
          <p:nvPr>
            <p:ph type="body"/>
          </p:nvPr>
        </p:nvSpPr>
        <p:spPr>
          <a:xfrm>
            <a:off x="323820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81" name="PlaceHolder 4"/>
          <p:cNvSpPr>
            <a:spLocks noGrp="1"/>
          </p:cNvSpPr>
          <p:nvPr>
            <p:ph type="body"/>
          </p:nvPr>
        </p:nvSpPr>
        <p:spPr>
          <a:xfrm>
            <a:off x="601956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82" name="PlaceHolder 5"/>
          <p:cNvSpPr>
            <a:spLocks noGrp="1"/>
          </p:cNvSpPr>
          <p:nvPr>
            <p:ph type="body"/>
          </p:nvPr>
        </p:nvSpPr>
        <p:spPr>
          <a:xfrm>
            <a:off x="45684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83" name="PlaceHolder 6"/>
          <p:cNvSpPr>
            <a:spLocks noGrp="1"/>
          </p:cNvSpPr>
          <p:nvPr>
            <p:ph type="body"/>
          </p:nvPr>
        </p:nvSpPr>
        <p:spPr>
          <a:xfrm>
            <a:off x="323820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84" name="PlaceHolder 7"/>
          <p:cNvSpPr>
            <a:spLocks noGrp="1"/>
          </p:cNvSpPr>
          <p:nvPr>
            <p:ph type="body"/>
          </p:nvPr>
        </p:nvSpPr>
        <p:spPr>
          <a:xfrm>
            <a:off x="601956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91" name="PlaceHolder 2"/>
          <p:cNvSpPr>
            <a:spLocks noGrp="1"/>
          </p:cNvSpPr>
          <p:nvPr>
            <p:ph type="subTitle"/>
          </p:nvPr>
        </p:nvSpPr>
        <p:spPr>
          <a:xfrm>
            <a:off x="456840" y="1604880"/>
            <a:ext cx="8226360" cy="397368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93" name="PlaceHolder 2"/>
          <p:cNvSpPr>
            <a:spLocks noGrp="1"/>
          </p:cNvSpPr>
          <p:nvPr>
            <p:ph type="body"/>
          </p:nvPr>
        </p:nvSpPr>
        <p:spPr>
          <a:xfrm>
            <a:off x="456840" y="1604880"/>
            <a:ext cx="8226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95"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96"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1" name="PlaceHolder 2"/>
          <p:cNvSpPr>
            <a:spLocks noGrp="1"/>
          </p:cNvSpPr>
          <p:nvPr>
            <p:ph type="body"/>
          </p:nvPr>
        </p:nvSpPr>
        <p:spPr>
          <a:xfrm>
            <a:off x="456840" y="1604880"/>
            <a:ext cx="8226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6840" y="272520"/>
            <a:ext cx="8226360" cy="529272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00"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01"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02"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04"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05"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06" name="PlaceHolder 4"/>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08"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09"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10" name="PlaceHolder 4"/>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12" name="PlaceHolder 2"/>
          <p:cNvSpPr>
            <a:spLocks noGrp="1"/>
          </p:cNvSpPr>
          <p:nvPr>
            <p:ph type="body"/>
          </p:nvPr>
        </p:nvSpPr>
        <p:spPr>
          <a:xfrm>
            <a:off x="456840" y="160488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13" name="PlaceHolder 3"/>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15"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16"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17"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18" name="PlaceHolder 5"/>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20" name="PlaceHolder 2"/>
          <p:cNvSpPr>
            <a:spLocks noGrp="1"/>
          </p:cNvSpPr>
          <p:nvPr>
            <p:ph type="body"/>
          </p:nvPr>
        </p:nvSpPr>
        <p:spPr>
          <a:xfrm>
            <a:off x="45684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21" name="PlaceHolder 3"/>
          <p:cNvSpPr>
            <a:spLocks noGrp="1"/>
          </p:cNvSpPr>
          <p:nvPr>
            <p:ph type="body"/>
          </p:nvPr>
        </p:nvSpPr>
        <p:spPr>
          <a:xfrm>
            <a:off x="323820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22" name="PlaceHolder 4"/>
          <p:cNvSpPr>
            <a:spLocks noGrp="1"/>
          </p:cNvSpPr>
          <p:nvPr>
            <p:ph type="body"/>
          </p:nvPr>
        </p:nvSpPr>
        <p:spPr>
          <a:xfrm>
            <a:off x="601956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23" name="PlaceHolder 5"/>
          <p:cNvSpPr>
            <a:spLocks noGrp="1"/>
          </p:cNvSpPr>
          <p:nvPr>
            <p:ph type="body"/>
          </p:nvPr>
        </p:nvSpPr>
        <p:spPr>
          <a:xfrm>
            <a:off x="45684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24" name="PlaceHolder 6"/>
          <p:cNvSpPr>
            <a:spLocks noGrp="1"/>
          </p:cNvSpPr>
          <p:nvPr>
            <p:ph type="body"/>
          </p:nvPr>
        </p:nvSpPr>
        <p:spPr>
          <a:xfrm>
            <a:off x="323820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25" name="PlaceHolder 7"/>
          <p:cNvSpPr>
            <a:spLocks noGrp="1"/>
          </p:cNvSpPr>
          <p:nvPr>
            <p:ph type="body"/>
          </p:nvPr>
        </p:nvSpPr>
        <p:spPr>
          <a:xfrm>
            <a:off x="601956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32" name="PlaceHolder 2"/>
          <p:cNvSpPr>
            <a:spLocks noGrp="1"/>
          </p:cNvSpPr>
          <p:nvPr>
            <p:ph type="subTitle"/>
          </p:nvPr>
        </p:nvSpPr>
        <p:spPr>
          <a:xfrm>
            <a:off x="456840" y="1604880"/>
            <a:ext cx="8226360" cy="397368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34" name="PlaceHolder 2"/>
          <p:cNvSpPr>
            <a:spLocks noGrp="1"/>
          </p:cNvSpPr>
          <p:nvPr>
            <p:ph type="body"/>
          </p:nvPr>
        </p:nvSpPr>
        <p:spPr>
          <a:xfrm>
            <a:off x="456840" y="1604880"/>
            <a:ext cx="8226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3"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4"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36"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37"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456840" y="272520"/>
            <a:ext cx="8226360" cy="529272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41"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42"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43"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45"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46"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47" name="PlaceHolder 4"/>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49"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50"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51" name="PlaceHolder 4"/>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53" name="PlaceHolder 2"/>
          <p:cNvSpPr>
            <a:spLocks noGrp="1"/>
          </p:cNvSpPr>
          <p:nvPr>
            <p:ph type="body"/>
          </p:nvPr>
        </p:nvSpPr>
        <p:spPr>
          <a:xfrm>
            <a:off x="456840" y="160488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54" name="PlaceHolder 3"/>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56"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57"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58"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59" name="PlaceHolder 5"/>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61" name="PlaceHolder 2"/>
          <p:cNvSpPr>
            <a:spLocks noGrp="1"/>
          </p:cNvSpPr>
          <p:nvPr>
            <p:ph type="body"/>
          </p:nvPr>
        </p:nvSpPr>
        <p:spPr>
          <a:xfrm>
            <a:off x="45684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62" name="PlaceHolder 3"/>
          <p:cNvSpPr>
            <a:spLocks noGrp="1"/>
          </p:cNvSpPr>
          <p:nvPr>
            <p:ph type="body"/>
          </p:nvPr>
        </p:nvSpPr>
        <p:spPr>
          <a:xfrm>
            <a:off x="323820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63" name="PlaceHolder 4"/>
          <p:cNvSpPr>
            <a:spLocks noGrp="1"/>
          </p:cNvSpPr>
          <p:nvPr>
            <p:ph type="body"/>
          </p:nvPr>
        </p:nvSpPr>
        <p:spPr>
          <a:xfrm>
            <a:off x="601956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64" name="PlaceHolder 5"/>
          <p:cNvSpPr>
            <a:spLocks noGrp="1"/>
          </p:cNvSpPr>
          <p:nvPr>
            <p:ph type="body"/>
          </p:nvPr>
        </p:nvSpPr>
        <p:spPr>
          <a:xfrm>
            <a:off x="45684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65" name="PlaceHolder 6"/>
          <p:cNvSpPr>
            <a:spLocks noGrp="1"/>
          </p:cNvSpPr>
          <p:nvPr>
            <p:ph type="body"/>
          </p:nvPr>
        </p:nvSpPr>
        <p:spPr>
          <a:xfrm>
            <a:off x="323820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66" name="PlaceHolder 7"/>
          <p:cNvSpPr>
            <a:spLocks noGrp="1"/>
          </p:cNvSpPr>
          <p:nvPr>
            <p:ph type="body"/>
          </p:nvPr>
        </p:nvSpPr>
        <p:spPr>
          <a:xfrm>
            <a:off x="601956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73" name="PlaceHolder 2"/>
          <p:cNvSpPr>
            <a:spLocks noGrp="1"/>
          </p:cNvSpPr>
          <p:nvPr>
            <p:ph type="subTitle"/>
          </p:nvPr>
        </p:nvSpPr>
        <p:spPr>
          <a:xfrm>
            <a:off x="456840" y="1604880"/>
            <a:ext cx="8226360" cy="397368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75" name="PlaceHolder 2"/>
          <p:cNvSpPr>
            <a:spLocks noGrp="1"/>
          </p:cNvSpPr>
          <p:nvPr>
            <p:ph type="body"/>
          </p:nvPr>
        </p:nvSpPr>
        <p:spPr>
          <a:xfrm>
            <a:off x="456840" y="1604880"/>
            <a:ext cx="8226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77"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78"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456840" y="272520"/>
            <a:ext cx="8226360" cy="529272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82"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83"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84"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86"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87"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88" name="PlaceHolder 4"/>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90"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91"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92" name="PlaceHolder 4"/>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94" name="PlaceHolder 2"/>
          <p:cNvSpPr>
            <a:spLocks noGrp="1"/>
          </p:cNvSpPr>
          <p:nvPr>
            <p:ph type="body"/>
          </p:nvPr>
        </p:nvSpPr>
        <p:spPr>
          <a:xfrm>
            <a:off x="456840" y="160488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95" name="PlaceHolder 3"/>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97"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98"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99"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0" name="PlaceHolder 5"/>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6840" y="272520"/>
            <a:ext cx="8226360" cy="529272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02" name="PlaceHolder 2"/>
          <p:cNvSpPr>
            <a:spLocks noGrp="1"/>
          </p:cNvSpPr>
          <p:nvPr>
            <p:ph type="body"/>
          </p:nvPr>
        </p:nvSpPr>
        <p:spPr>
          <a:xfrm>
            <a:off x="45684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3" name="PlaceHolder 3"/>
          <p:cNvSpPr>
            <a:spLocks noGrp="1"/>
          </p:cNvSpPr>
          <p:nvPr>
            <p:ph type="body"/>
          </p:nvPr>
        </p:nvSpPr>
        <p:spPr>
          <a:xfrm>
            <a:off x="323820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4" name="PlaceHolder 4"/>
          <p:cNvSpPr>
            <a:spLocks noGrp="1"/>
          </p:cNvSpPr>
          <p:nvPr>
            <p:ph type="body"/>
          </p:nvPr>
        </p:nvSpPr>
        <p:spPr>
          <a:xfrm>
            <a:off x="601956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5" name="PlaceHolder 5"/>
          <p:cNvSpPr>
            <a:spLocks noGrp="1"/>
          </p:cNvSpPr>
          <p:nvPr>
            <p:ph type="body"/>
          </p:nvPr>
        </p:nvSpPr>
        <p:spPr>
          <a:xfrm>
            <a:off x="45684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6" name="PlaceHolder 6"/>
          <p:cNvSpPr>
            <a:spLocks noGrp="1"/>
          </p:cNvSpPr>
          <p:nvPr>
            <p:ph type="body"/>
          </p:nvPr>
        </p:nvSpPr>
        <p:spPr>
          <a:xfrm>
            <a:off x="323820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7" name="PlaceHolder 7"/>
          <p:cNvSpPr>
            <a:spLocks noGrp="1"/>
          </p:cNvSpPr>
          <p:nvPr>
            <p:ph type="body"/>
          </p:nvPr>
        </p:nvSpPr>
        <p:spPr>
          <a:xfrm>
            <a:off x="601956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3"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14" name="PlaceHolder 2"/>
          <p:cNvSpPr>
            <a:spLocks noGrp="1"/>
          </p:cNvSpPr>
          <p:nvPr>
            <p:ph type="subTitle"/>
          </p:nvPr>
        </p:nvSpPr>
        <p:spPr>
          <a:xfrm>
            <a:off x="456840" y="1604880"/>
            <a:ext cx="8226360" cy="397368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16" name="PlaceHolder 2"/>
          <p:cNvSpPr>
            <a:spLocks noGrp="1"/>
          </p:cNvSpPr>
          <p:nvPr>
            <p:ph type="body"/>
          </p:nvPr>
        </p:nvSpPr>
        <p:spPr>
          <a:xfrm>
            <a:off x="456840" y="1604880"/>
            <a:ext cx="8226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18"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19"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1" name="PlaceHolder 1"/>
          <p:cNvSpPr>
            <a:spLocks noGrp="1"/>
          </p:cNvSpPr>
          <p:nvPr>
            <p:ph type="subTitle"/>
          </p:nvPr>
        </p:nvSpPr>
        <p:spPr>
          <a:xfrm>
            <a:off x="456840" y="272520"/>
            <a:ext cx="8226360" cy="5292720"/>
          </a:xfrm>
          <a:prstGeom prst="rect">
            <a:avLst/>
          </a:prstGeom>
        </p:spPr>
        <p:txBody>
          <a:bodyPr lIns="0" rIns="0" tIns="0" bIns="0" anchor="ctr">
            <a:spAutoFit/>
          </a:bodyPr>
          <a:p>
            <a:pPr algn="ctr">
              <a:spcBef>
                <a:spcPts val="1423"/>
              </a:spcBef>
            </a:pPr>
            <a:endParaRPr b="0" lang="fr-FR" sz="3200" spc="-1" strike="noStrike">
              <a:solidFill>
                <a:srgbClr val="000000"/>
              </a:solid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23"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24"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25"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27"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28"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29" name="PlaceHolder 4"/>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31"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32"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33" name="PlaceHolder 4"/>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18"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19" name="PlaceHolder 3"/>
          <p:cNvSpPr>
            <a:spLocks noGrp="1"/>
          </p:cNvSpPr>
          <p:nvPr>
            <p:ph type="body"/>
          </p:nvPr>
        </p:nvSpPr>
        <p:spPr>
          <a:xfrm>
            <a:off x="46724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0"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35" name="PlaceHolder 2"/>
          <p:cNvSpPr>
            <a:spLocks noGrp="1"/>
          </p:cNvSpPr>
          <p:nvPr>
            <p:ph type="body"/>
          </p:nvPr>
        </p:nvSpPr>
        <p:spPr>
          <a:xfrm>
            <a:off x="456840" y="160488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36" name="PlaceHolder 3"/>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38"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39"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0" name="PlaceHolder 4"/>
          <p:cNvSpPr>
            <a:spLocks noGrp="1"/>
          </p:cNvSpPr>
          <p:nvPr>
            <p:ph type="body"/>
          </p:nvPr>
        </p:nvSpPr>
        <p:spPr>
          <a:xfrm>
            <a:off x="4568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1" name="PlaceHolder 5"/>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43" name="PlaceHolder 2"/>
          <p:cNvSpPr>
            <a:spLocks noGrp="1"/>
          </p:cNvSpPr>
          <p:nvPr>
            <p:ph type="body"/>
          </p:nvPr>
        </p:nvSpPr>
        <p:spPr>
          <a:xfrm>
            <a:off x="45684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4" name="PlaceHolder 3"/>
          <p:cNvSpPr>
            <a:spLocks noGrp="1"/>
          </p:cNvSpPr>
          <p:nvPr>
            <p:ph type="body"/>
          </p:nvPr>
        </p:nvSpPr>
        <p:spPr>
          <a:xfrm>
            <a:off x="323820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5" name="PlaceHolder 4"/>
          <p:cNvSpPr>
            <a:spLocks noGrp="1"/>
          </p:cNvSpPr>
          <p:nvPr>
            <p:ph type="body"/>
          </p:nvPr>
        </p:nvSpPr>
        <p:spPr>
          <a:xfrm>
            <a:off x="6019560" y="160488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6" name="PlaceHolder 5"/>
          <p:cNvSpPr>
            <a:spLocks noGrp="1"/>
          </p:cNvSpPr>
          <p:nvPr>
            <p:ph type="body"/>
          </p:nvPr>
        </p:nvSpPr>
        <p:spPr>
          <a:xfrm>
            <a:off x="45684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7" name="PlaceHolder 6"/>
          <p:cNvSpPr>
            <a:spLocks noGrp="1"/>
          </p:cNvSpPr>
          <p:nvPr>
            <p:ph type="body"/>
          </p:nvPr>
        </p:nvSpPr>
        <p:spPr>
          <a:xfrm>
            <a:off x="323820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8" name="PlaceHolder 7"/>
          <p:cNvSpPr>
            <a:spLocks noGrp="1"/>
          </p:cNvSpPr>
          <p:nvPr>
            <p:ph type="body"/>
          </p:nvPr>
        </p:nvSpPr>
        <p:spPr>
          <a:xfrm>
            <a:off x="6019560" y="3680640"/>
            <a:ext cx="264852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2" name="PlaceHolder 2"/>
          <p:cNvSpPr>
            <a:spLocks noGrp="1"/>
          </p:cNvSpPr>
          <p:nvPr>
            <p:ph type="body"/>
          </p:nvPr>
        </p:nvSpPr>
        <p:spPr>
          <a:xfrm>
            <a:off x="456840" y="1604880"/>
            <a:ext cx="4014360" cy="397368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3"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4" name="PlaceHolder 4"/>
          <p:cNvSpPr>
            <a:spLocks noGrp="1"/>
          </p:cNvSpPr>
          <p:nvPr>
            <p:ph type="body"/>
          </p:nvPr>
        </p:nvSpPr>
        <p:spPr>
          <a:xfrm>
            <a:off x="4672440" y="368064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6840" y="272520"/>
            <a:ext cx="8226360" cy="1141560"/>
          </a:xfrm>
          <a:prstGeom prst="rect">
            <a:avLst/>
          </a:prstGeom>
        </p:spPr>
        <p:txBody>
          <a:bodyPr lIns="0" rIns="0" tIns="0" bIns="0" anchor="ctr">
            <a:spAutoFit/>
          </a:bodyPr>
          <a:p>
            <a:pPr algn="ctr"/>
            <a:endParaRPr b="0" lang="fr-FR" sz="4400" spc="-1" strike="noStrike">
              <a:solidFill>
                <a:srgbClr val="000000"/>
              </a:solidFill>
              <a:latin typeface="Arial"/>
            </a:endParaRPr>
          </a:p>
        </p:txBody>
      </p:sp>
      <p:sp>
        <p:nvSpPr>
          <p:cNvPr id="26" name="PlaceHolder 2"/>
          <p:cNvSpPr>
            <a:spLocks noGrp="1"/>
          </p:cNvSpPr>
          <p:nvPr>
            <p:ph type="body"/>
          </p:nvPr>
        </p:nvSpPr>
        <p:spPr>
          <a:xfrm>
            <a:off x="4568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7" name="PlaceHolder 3"/>
          <p:cNvSpPr>
            <a:spLocks noGrp="1"/>
          </p:cNvSpPr>
          <p:nvPr>
            <p:ph type="body"/>
          </p:nvPr>
        </p:nvSpPr>
        <p:spPr>
          <a:xfrm>
            <a:off x="4672440" y="1604880"/>
            <a:ext cx="4014360" cy="1895400"/>
          </a:xfrm>
          <a:prstGeom prst="rect">
            <a:avLst/>
          </a:prstGeom>
        </p:spPr>
        <p:txBody>
          <a:bodyPr lIns="0" rIns="0" tIns="28440" bIns="0">
            <a:normAutofit/>
          </a:bodyPr>
          <a:p>
            <a:endParaRPr b="0" lang="fr-FR" sz="3200" spc="-1" strike="noStrike">
              <a:solidFill>
                <a:srgbClr val="000000"/>
              </a:solidFill>
              <a:latin typeface="Arial"/>
            </a:endParaRPr>
          </a:p>
        </p:txBody>
      </p:sp>
      <p:sp>
        <p:nvSpPr>
          <p:cNvPr id="28" name="PlaceHolder 4"/>
          <p:cNvSpPr>
            <a:spLocks noGrp="1"/>
          </p:cNvSpPr>
          <p:nvPr>
            <p:ph type="body"/>
          </p:nvPr>
        </p:nvSpPr>
        <p:spPr>
          <a:xfrm>
            <a:off x="456840" y="3680640"/>
            <a:ext cx="8226360" cy="1895400"/>
          </a:xfrm>
          <a:prstGeom prst="rect">
            <a:avLst/>
          </a:prstGeom>
        </p:spPr>
        <p:txBody>
          <a:bodyPr lIns="0" rIns="0" tIns="28440" bIns="0">
            <a:normAutofit/>
          </a:bodyPr>
          <a:p>
            <a:endParaRPr b="0" lang="fr-FR"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75f55"/>
        </a:solidFill>
      </p:bgPr>
    </p:bg>
    <p:spTree>
      <p:nvGrpSpPr>
        <p:cNvPr id="1" name=""/>
        <p:cNvGrpSpPr/>
        <p:nvPr/>
      </p:nvGrpSpPr>
      <p:grpSpPr>
        <a:xfrm>
          <a:off x="0" y="0"/>
          <a:ext cx="0" cy="0"/>
          <a:chOff x="0" y="0"/>
          <a:chExt cx="0" cy="0"/>
        </a:xfrm>
      </p:grpSpPr>
      <p:sp>
        <p:nvSpPr>
          <p:cNvPr id="0" name="CustomShape 1" hidden="1"/>
          <p:cNvSpPr/>
          <p:nvPr/>
        </p:nvSpPr>
        <p:spPr>
          <a:xfrm>
            <a:off x="0" y="1235160"/>
            <a:ext cx="9144000" cy="318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1" name="CustomShape 2" hidden="1"/>
          <p:cNvSpPr/>
          <p:nvPr/>
        </p:nvSpPr>
        <p:spPr>
          <a:xfrm>
            <a:off x="0" y="1279440"/>
            <a:ext cx="533520" cy="2286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2" name="CustomShape 3" hidden="1"/>
          <p:cNvSpPr/>
          <p:nvPr/>
        </p:nvSpPr>
        <p:spPr>
          <a:xfrm>
            <a:off x="590400" y="1279440"/>
            <a:ext cx="8553600" cy="2286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3" name="CustomShape 4"/>
          <p:cNvSpPr/>
          <p:nvPr/>
        </p:nvSpPr>
        <p:spPr>
          <a:xfrm>
            <a:off x="0" y="5970600"/>
            <a:ext cx="9144000" cy="885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4" name="CustomShape 5"/>
          <p:cNvSpPr/>
          <p:nvPr/>
        </p:nvSpPr>
        <p:spPr>
          <a:xfrm>
            <a:off x="-9360" y="6053040"/>
            <a:ext cx="2247840" cy="7128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5" name="CustomShape 6"/>
          <p:cNvSpPr/>
          <p:nvPr/>
        </p:nvSpPr>
        <p:spPr>
          <a:xfrm>
            <a:off x="2359080" y="6043680"/>
            <a:ext cx="6784920" cy="7128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6" name="PlaceHolder 7"/>
          <p:cNvSpPr>
            <a:spLocks noGrp="1"/>
          </p:cNvSpPr>
          <p:nvPr>
            <p:ph type="title"/>
          </p:nvPr>
        </p:nvSpPr>
        <p:spPr>
          <a:xfrm>
            <a:off x="612360" y="150480"/>
            <a:ext cx="8148600" cy="1141560"/>
          </a:xfrm>
          <a:prstGeom prst="rect">
            <a:avLst/>
          </a:prstGeom>
        </p:spPr>
        <p:txBody>
          <a:bodyPr lIns="0" rIns="0" tIns="0" bIns="0" anchor="ctr">
            <a:noAutofit/>
          </a:bodyPr>
          <a:p>
            <a:pPr algn="ct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7" name="PlaceHolder 8"/>
          <p:cNvSpPr>
            <a:spLocks noGrp="1"/>
          </p:cNvSpPr>
          <p:nvPr>
            <p:ph type="body"/>
          </p:nvPr>
        </p:nvSpPr>
        <p:spPr>
          <a:xfrm>
            <a:off x="456840" y="1604880"/>
            <a:ext cx="8226360" cy="3973680"/>
          </a:xfrm>
          <a:prstGeom prst="rect">
            <a:avLst/>
          </a:prstGeom>
        </p:spPr>
        <p:txBody>
          <a:bodyPr lIns="0" rIns="0" tIns="28440" bIns="0">
            <a:normAutofit/>
          </a:bodyPr>
          <a:p>
            <a:pPr marL="342720" indent="-342720">
              <a:spcBef>
                <a:spcPts val="1423"/>
              </a:spcBef>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742680" indent="-285480">
              <a:spcBef>
                <a:spcPts val="1137"/>
              </a:spcBef>
              <a:buClr>
                <a:srgbClr val="000000"/>
              </a:buClr>
              <a:buFont typeface="Times New Roman"/>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143000" indent="-228600">
              <a:spcBef>
                <a:spcPts val="848"/>
              </a:spcBef>
              <a:buClr>
                <a:srgbClr val="000000"/>
              </a:buClr>
              <a:buFont typeface="Times New Roman"/>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600200" indent="-228600">
              <a:spcBef>
                <a:spcPts val="573"/>
              </a:spcBef>
              <a:buClr>
                <a:srgbClr val="000000"/>
              </a:buClr>
              <a:buFont typeface="Times New Roman"/>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057400" indent="-228600">
              <a:spcBef>
                <a:spcPts val="286"/>
              </a:spcBef>
              <a:buClr>
                <a:srgbClr val="000000"/>
              </a:buClr>
              <a:buFont typeface="Times New Roman"/>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057400" indent="-228600">
              <a:spcBef>
                <a:spcPts val="286"/>
              </a:spcBef>
              <a:buClr>
                <a:srgbClr val="000000"/>
              </a:buClr>
              <a:buFont typeface="Times New Roman"/>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2057400" indent="-228600">
              <a:spcBef>
                <a:spcPts val="286"/>
              </a:spcBef>
              <a:buClr>
                <a:srgbClr val="000000"/>
              </a:buClr>
              <a:buFont typeface="Times New Roman"/>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CustomShape 1"/>
          <p:cNvSpPr/>
          <p:nvPr/>
        </p:nvSpPr>
        <p:spPr>
          <a:xfrm>
            <a:off x="0" y="1235160"/>
            <a:ext cx="9144000" cy="318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45" name="CustomShape 2"/>
          <p:cNvSpPr/>
          <p:nvPr/>
        </p:nvSpPr>
        <p:spPr>
          <a:xfrm>
            <a:off x="0" y="1279440"/>
            <a:ext cx="533520" cy="2286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46" name="CustomShape 3"/>
          <p:cNvSpPr/>
          <p:nvPr/>
        </p:nvSpPr>
        <p:spPr>
          <a:xfrm>
            <a:off x="590400" y="1279440"/>
            <a:ext cx="8553600" cy="2286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47" name="PlaceHolder 4"/>
          <p:cNvSpPr>
            <a:spLocks noGrp="1"/>
          </p:cNvSpPr>
          <p:nvPr>
            <p:ph type="title"/>
          </p:nvPr>
        </p:nvSpPr>
        <p:spPr>
          <a:xfrm>
            <a:off x="456840" y="272520"/>
            <a:ext cx="8226360" cy="1141560"/>
          </a:xfrm>
          <a:prstGeom prst="rect">
            <a:avLst/>
          </a:prstGeom>
        </p:spPr>
        <p:txBody>
          <a:bodyPr lIns="0" rIns="0" tIns="0" bIns="0" anchor="ctr">
            <a:noAutofit/>
          </a:bodyPr>
          <a:p>
            <a:pPr algn="ct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8" name="PlaceHolder 5"/>
          <p:cNvSpPr>
            <a:spLocks noGrp="1"/>
          </p:cNvSpPr>
          <p:nvPr>
            <p:ph type="body"/>
          </p:nvPr>
        </p:nvSpPr>
        <p:spPr>
          <a:xfrm>
            <a:off x="456840" y="1604880"/>
            <a:ext cx="8226360" cy="3973680"/>
          </a:xfrm>
          <a:prstGeom prst="rect">
            <a:avLst/>
          </a:prstGeom>
        </p:spPr>
        <p:txBody>
          <a:bodyPr lIns="0" rIns="0" tIns="28440" bIns="0">
            <a:normAutofit/>
          </a:bodyPr>
          <a:p>
            <a:pPr marL="342720" indent="-342720">
              <a:spcBef>
                <a:spcPts val="1423"/>
              </a:spcBef>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742680" indent="-285480">
              <a:spcBef>
                <a:spcPts val="1137"/>
              </a:spcBef>
              <a:buClr>
                <a:srgbClr val="000000"/>
              </a:buClr>
              <a:buFont typeface="Times New Roman"/>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143000" indent="-228600">
              <a:spcBef>
                <a:spcPts val="848"/>
              </a:spcBef>
              <a:buClr>
                <a:srgbClr val="000000"/>
              </a:buClr>
              <a:buFont typeface="Times New Roman"/>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600200" indent="-228600">
              <a:spcBef>
                <a:spcPts val="573"/>
              </a:spcBef>
              <a:buClr>
                <a:srgbClr val="000000"/>
              </a:buClr>
              <a:buFont typeface="Times New Roman"/>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057400" indent="-228600">
              <a:spcBef>
                <a:spcPts val="286"/>
              </a:spcBef>
              <a:buClr>
                <a:srgbClr val="000000"/>
              </a:buClr>
              <a:buFont typeface="Times New Roman"/>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057400" indent="-228600">
              <a:spcBef>
                <a:spcPts val="286"/>
              </a:spcBef>
              <a:buClr>
                <a:srgbClr val="000000"/>
              </a:buClr>
              <a:buFont typeface="Times New Roman"/>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2057400" indent="-228600">
              <a:spcBef>
                <a:spcPts val="286"/>
              </a:spcBef>
              <a:buClr>
                <a:srgbClr val="000000"/>
              </a:buClr>
              <a:buFont typeface="Times New Roman"/>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CustomShape 1" hidden="1"/>
          <p:cNvSpPr/>
          <p:nvPr/>
        </p:nvSpPr>
        <p:spPr>
          <a:xfrm>
            <a:off x="0" y="1235160"/>
            <a:ext cx="9144000" cy="318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86" name="CustomShape 2" hidden="1"/>
          <p:cNvSpPr/>
          <p:nvPr/>
        </p:nvSpPr>
        <p:spPr>
          <a:xfrm>
            <a:off x="0" y="1279440"/>
            <a:ext cx="533520" cy="2286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87" name="CustomShape 3" hidden="1"/>
          <p:cNvSpPr/>
          <p:nvPr/>
        </p:nvSpPr>
        <p:spPr>
          <a:xfrm>
            <a:off x="590400" y="1279440"/>
            <a:ext cx="8553600" cy="2286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88" name="PlaceHolder 4"/>
          <p:cNvSpPr>
            <a:spLocks noGrp="1"/>
          </p:cNvSpPr>
          <p:nvPr>
            <p:ph type="title"/>
          </p:nvPr>
        </p:nvSpPr>
        <p:spPr>
          <a:xfrm>
            <a:off x="456840" y="272520"/>
            <a:ext cx="8226360" cy="1141560"/>
          </a:xfrm>
          <a:prstGeom prst="rect">
            <a:avLst/>
          </a:prstGeom>
        </p:spPr>
        <p:txBody>
          <a:bodyPr lIns="0" rIns="0" tIns="0" bIns="0" anchor="ctr">
            <a:noAutofit/>
          </a:bodyPr>
          <a:p>
            <a:pPr algn="ct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89" name="PlaceHolder 5"/>
          <p:cNvSpPr>
            <a:spLocks noGrp="1"/>
          </p:cNvSpPr>
          <p:nvPr>
            <p:ph type="body"/>
          </p:nvPr>
        </p:nvSpPr>
        <p:spPr>
          <a:xfrm>
            <a:off x="456840" y="1604880"/>
            <a:ext cx="8226360" cy="3973680"/>
          </a:xfrm>
          <a:prstGeom prst="rect">
            <a:avLst/>
          </a:prstGeom>
        </p:spPr>
        <p:txBody>
          <a:bodyPr lIns="0" rIns="0" tIns="28440" bIns="0">
            <a:normAutofit/>
          </a:bodyPr>
          <a:p>
            <a:pPr marL="342720" indent="-342720">
              <a:spcBef>
                <a:spcPts val="1423"/>
              </a:spcBef>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742680" indent="-285480">
              <a:spcBef>
                <a:spcPts val="1137"/>
              </a:spcBef>
              <a:buClr>
                <a:srgbClr val="000000"/>
              </a:buClr>
              <a:buFont typeface="Times New Roman"/>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143000" indent="-228600">
              <a:spcBef>
                <a:spcPts val="848"/>
              </a:spcBef>
              <a:buClr>
                <a:srgbClr val="000000"/>
              </a:buClr>
              <a:buFont typeface="Times New Roman"/>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600200" indent="-228600">
              <a:spcBef>
                <a:spcPts val="573"/>
              </a:spcBef>
              <a:buClr>
                <a:srgbClr val="000000"/>
              </a:buClr>
              <a:buFont typeface="Times New Roman"/>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057400" indent="-228600">
              <a:spcBef>
                <a:spcPts val="286"/>
              </a:spcBef>
              <a:buClr>
                <a:srgbClr val="000000"/>
              </a:buClr>
              <a:buFont typeface="Times New Roman"/>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057400" indent="-228600">
              <a:spcBef>
                <a:spcPts val="286"/>
              </a:spcBef>
              <a:buClr>
                <a:srgbClr val="000000"/>
              </a:buClr>
              <a:buFont typeface="Times New Roman"/>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2057400" indent="-228600">
              <a:spcBef>
                <a:spcPts val="286"/>
              </a:spcBef>
              <a:buClr>
                <a:srgbClr val="000000"/>
              </a:buClr>
              <a:buFont typeface="Times New Roman"/>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6" name="CustomShape 1"/>
          <p:cNvSpPr/>
          <p:nvPr/>
        </p:nvSpPr>
        <p:spPr>
          <a:xfrm>
            <a:off x="0" y="1235160"/>
            <a:ext cx="9144000" cy="318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127" name="CustomShape 2"/>
          <p:cNvSpPr/>
          <p:nvPr/>
        </p:nvSpPr>
        <p:spPr>
          <a:xfrm>
            <a:off x="0" y="1279440"/>
            <a:ext cx="533520" cy="2286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128" name="CustomShape 3"/>
          <p:cNvSpPr/>
          <p:nvPr/>
        </p:nvSpPr>
        <p:spPr>
          <a:xfrm>
            <a:off x="590400" y="1279440"/>
            <a:ext cx="8553600" cy="2286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129" name="PlaceHolder 4"/>
          <p:cNvSpPr>
            <a:spLocks noGrp="1"/>
          </p:cNvSpPr>
          <p:nvPr>
            <p:ph type="title"/>
          </p:nvPr>
        </p:nvSpPr>
        <p:spPr>
          <a:xfrm>
            <a:off x="456840" y="272520"/>
            <a:ext cx="8226360" cy="1141560"/>
          </a:xfrm>
          <a:prstGeom prst="rect">
            <a:avLst/>
          </a:prstGeom>
        </p:spPr>
        <p:txBody>
          <a:bodyPr lIns="0" rIns="0" tIns="0" bIns="0" anchor="ctr">
            <a:noAutofit/>
          </a:bodyPr>
          <a:p>
            <a:pPr algn="ct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30" name="PlaceHolder 5"/>
          <p:cNvSpPr>
            <a:spLocks noGrp="1"/>
          </p:cNvSpPr>
          <p:nvPr>
            <p:ph type="body"/>
          </p:nvPr>
        </p:nvSpPr>
        <p:spPr>
          <a:xfrm>
            <a:off x="456840" y="1604880"/>
            <a:ext cx="8226360" cy="3973680"/>
          </a:xfrm>
          <a:prstGeom prst="rect">
            <a:avLst/>
          </a:prstGeom>
        </p:spPr>
        <p:txBody>
          <a:bodyPr lIns="0" rIns="0" tIns="28440" bIns="0">
            <a:normAutofit/>
          </a:bodyPr>
          <a:p>
            <a:pPr marL="342720" indent="-342720">
              <a:spcBef>
                <a:spcPts val="1423"/>
              </a:spcBef>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742680" indent="-285480">
              <a:spcBef>
                <a:spcPts val="1137"/>
              </a:spcBef>
              <a:buClr>
                <a:srgbClr val="000000"/>
              </a:buClr>
              <a:buFont typeface="Times New Roman"/>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143000" indent="-228600">
              <a:spcBef>
                <a:spcPts val="848"/>
              </a:spcBef>
              <a:buClr>
                <a:srgbClr val="000000"/>
              </a:buClr>
              <a:buFont typeface="Times New Roman"/>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600200" indent="-228600">
              <a:spcBef>
                <a:spcPts val="573"/>
              </a:spcBef>
              <a:buClr>
                <a:srgbClr val="000000"/>
              </a:buClr>
              <a:buFont typeface="Times New Roman"/>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057400" indent="-228600">
              <a:spcBef>
                <a:spcPts val="286"/>
              </a:spcBef>
              <a:buClr>
                <a:srgbClr val="000000"/>
              </a:buClr>
              <a:buFont typeface="Times New Roman"/>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057400" indent="-228600">
              <a:spcBef>
                <a:spcPts val="286"/>
              </a:spcBef>
              <a:buClr>
                <a:srgbClr val="000000"/>
              </a:buClr>
              <a:buFont typeface="Times New Roman"/>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2057400" indent="-228600">
              <a:spcBef>
                <a:spcPts val="286"/>
              </a:spcBef>
              <a:buClr>
                <a:srgbClr val="000000"/>
              </a:buClr>
              <a:buFont typeface="Times New Roman"/>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CustomShape 1"/>
          <p:cNvSpPr/>
          <p:nvPr/>
        </p:nvSpPr>
        <p:spPr>
          <a:xfrm>
            <a:off x="0" y="1235160"/>
            <a:ext cx="9144000" cy="318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168" name="CustomShape 2"/>
          <p:cNvSpPr/>
          <p:nvPr/>
        </p:nvSpPr>
        <p:spPr>
          <a:xfrm>
            <a:off x="0" y="1279440"/>
            <a:ext cx="533520" cy="2286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169" name="CustomShape 3"/>
          <p:cNvSpPr/>
          <p:nvPr/>
        </p:nvSpPr>
        <p:spPr>
          <a:xfrm>
            <a:off x="590400" y="1279440"/>
            <a:ext cx="8553600" cy="2286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170" name="PlaceHolder 4"/>
          <p:cNvSpPr>
            <a:spLocks noGrp="1"/>
          </p:cNvSpPr>
          <p:nvPr>
            <p:ph type="title"/>
          </p:nvPr>
        </p:nvSpPr>
        <p:spPr>
          <a:xfrm>
            <a:off x="612360" y="150480"/>
            <a:ext cx="8148600" cy="1141560"/>
          </a:xfrm>
          <a:prstGeom prst="rect">
            <a:avLst/>
          </a:prstGeom>
        </p:spPr>
        <p:txBody>
          <a:bodyPr lIns="0" rIns="0" tIns="0" bIns="0" anchor="ctr">
            <a:noAutofit/>
          </a:bodyPr>
          <a:p>
            <a:pPr algn="ct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71" name="PlaceHolder 5"/>
          <p:cNvSpPr>
            <a:spLocks noGrp="1"/>
          </p:cNvSpPr>
          <p:nvPr>
            <p:ph type="body"/>
          </p:nvPr>
        </p:nvSpPr>
        <p:spPr>
          <a:xfrm>
            <a:off x="456840" y="1604880"/>
            <a:ext cx="8226360" cy="3973680"/>
          </a:xfrm>
          <a:prstGeom prst="rect">
            <a:avLst/>
          </a:prstGeom>
        </p:spPr>
        <p:txBody>
          <a:bodyPr lIns="0" rIns="0" tIns="28440" bIns="0">
            <a:normAutofit/>
          </a:bodyPr>
          <a:p>
            <a:pPr marL="342720" indent="-342720">
              <a:spcBef>
                <a:spcPts val="1423"/>
              </a:spcBef>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742680" indent="-285480">
              <a:spcBef>
                <a:spcPts val="1137"/>
              </a:spcBef>
              <a:buClr>
                <a:srgbClr val="000000"/>
              </a:buClr>
              <a:buFont typeface="Times New Roman"/>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143000" indent="-228600">
              <a:spcBef>
                <a:spcPts val="848"/>
              </a:spcBef>
              <a:buClr>
                <a:srgbClr val="000000"/>
              </a:buClr>
              <a:buFont typeface="Times New Roman"/>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600200" indent="-228600">
              <a:spcBef>
                <a:spcPts val="573"/>
              </a:spcBef>
              <a:buClr>
                <a:srgbClr val="000000"/>
              </a:buClr>
              <a:buFont typeface="Times New Roman"/>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057400" indent="-228600">
              <a:spcBef>
                <a:spcPts val="286"/>
              </a:spcBef>
              <a:buClr>
                <a:srgbClr val="000000"/>
              </a:buClr>
              <a:buFont typeface="Times New Roman"/>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057400" indent="-228600">
              <a:spcBef>
                <a:spcPts val="286"/>
              </a:spcBef>
              <a:buClr>
                <a:srgbClr val="000000"/>
              </a:buClr>
              <a:buFont typeface="Times New Roman"/>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2057400" indent="-228600">
              <a:spcBef>
                <a:spcPts val="286"/>
              </a:spcBef>
              <a:buClr>
                <a:srgbClr val="000000"/>
              </a:buClr>
              <a:buFont typeface="Times New Roman"/>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8" name="CustomShape 1"/>
          <p:cNvSpPr/>
          <p:nvPr/>
        </p:nvSpPr>
        <p:spPr>
          <a:xfrm>
            <a:off x="0" y="1235160"/>
            <a:ext cx="9144000" cy="318960"/>
          </a:xfrm>
          <a:prstGeom prst="rect">
            <a:avLst/>
          </a:prstGeom>
          <a:solidFill>
            <a:srgbClr val="ffffff"/>
          </a:solidFill>
          <a:ln>
            <a:noFill/>
          </a:ln>
          <a:effectLst>
            <a:outerShdw dist="29880" dir="5400000">
              <a:srgbClr val="000000">
                <a:alpha val="45000"/>
              </a:srgbClr>
            </a:outerShdw>
          </a:effectLst>
        </p:spPr>
        <p:style>
          <a:lnRef idx="0"/>
          <a:fillRef idx="0"/>
          <a:effectRef idx="0"/>
          <a:fontRef idx="minor"/>
        </p:style>
      </p:sp>
      <p:sp>
        <p:nvSpPr>
          <p:cNvPr id="209" name="CustomShape 2"/>
          <p:cNvSpPr/>
          <p:nvPr/>
        </p:nvSpPr>
        <p:spPr>
          <a:xfrm>
            <a:off x="0" y="1279440"/>
            <a:ext cx="533520" cy="228600"/>
          </a:xfrm>
          <a:prstGeom prst="rect">
            <a:avLst/>
          </a:prstGeom>
          <a:solidFill>
            <a:srgbClr val="dd8047"/>
          </a:solidFill>
          <a:ln>
            <a:noFill/>
          </a:ln>
          <a:effectLst>
            <a:outerShdw dist="29880" dir="5400000">
              <a:srgbClr val="000000">
                <a:alpha val="45000"/>
              </a:srgbClr>
            </a:outerShdw>
          </a:effectLst>
        </p:spPr>
        <p:style>
          <a:lnRef idx="0"/>
          <a:fillRef idx="0"/>
          <a:effectRef idx="0"/>
          <a:fontRef idx="minor"/>
        </p:style>
      </p:sp>
      <p:sp>
        <p:nvSpPr>
          <p:cNvPr id="210" name="CustomShape 3"/>
          <p:cNvSpPr/>
          <p:nvPr/>
        </p:nvSpPr>
        <p:spPr>
          <a:xfrm>
            <a:off x="590400" y="1279440"/>
            <a:ext cx="8553600" cy="228600"/>
          </a:xfrm>
          <a:prstGeom prst="rect">
            <a:avLst/>
          </a:prstGeom>
          <a:solidFill>
            <a:srgbClr val="94b6d2"/>
          </a:solidFill>
          <a:ln>
            <a:noFill/>
          </a:ln>
          <a:effectLst>
            <a:outerShdw dist="29880" dir="5400000">
              <a:srgbClr val="000000">
                <a:alpha val="45000"/>
              </a:srgbClr>
            </a:outerShdw>
          </a:effectLst>
        </p:spPr>
        <p:style>
          <a:lnRef idx="0"/>
          <a:fillRef idx="0"/>
          <a:effectRef idx="0"/>
          <a:fontRef idx="minor"/>
        </p:style>
      </p:sp>
      <p:sp>
        <p:nvSpPr>
          <p:cNvPr id="211" name="PlaceHolder 4"/>
          <p:cNvSpPr>
            <a:spLocks noGrp="1"/>
          </p:cNvSpPr>
          <p:nvPr>
            <p:ph type="title"/>
          </p:nvPr>
        </p:nvSpPr>
        <p:spPr>
          <a:xfrm>
            <a:off x="612360" y="150480"/>
            <a:ext cx="8148600" cy="1141560"/>
          </a:xfrm>
          <a:prstGeom prst="rect">
            <a:avLst/>
          </a:prstGeom>
        </p:spPr>
        <p:txBody>
          <a:bodyPr lIns="0" rIns="0" tIns="0" bIns="0" anchor="ctr">
            <a:noAutofit/>
          </a:bodyPr>
          <a:p>
            <a:pPr algn="ct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212" name="PlaceHolder 5"/>
          <p:cNvSpPr>
            <a:spLocks noGrp="1"/>
          </p:cNvSpPr>
          <p:nvPr>
            <p:ph type="body"/>
          </p:nvPr>
        </p:nvSpPr>
        <p:spPr>
          <a:xfrm>
            <a:off x="612720" y="1599840"/>
            <a:ext cx="3975120" cy="4491000"/>
          </a:xfrm>
          <a:prstGeom prst="rect">
            <a:avLst/>
          </a:prstGeom>
        </p:spPr>
        <p:txBody>
          <a:bodyPr lIns="0" rIns="0" tIns="0" bIns="0">
            <a:normAutofit fontScale="7000"/>
          </a:bodyPr>
          <a:p>
            <a:pPr marL="342720" indent="-342720">
              <a:spcBef>
                <a:spcPts val="1423"/>
              </a:spcBef>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742680" indent="-285480">
              <a:spcBef>
                <a:spcPts val="1137"/>
              </a:spcBef>
              <a:buClr>
                <a:srgbClr val="000000"/>
              </a:buClr>
              <a:buFont typeface="Times New Roman"/>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143000" indent="-228600">
              <a:spcBef>
                <a:spcPts val="848"/>
              </a:spcBef>
              <a:buClr>
                <a:srgbClr val="000000"/>
              </a:buClr>
              <a:buFont typeface="Times New Roman"/>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600200" indent="-228600">
              <a:spcBef>
                <a:spcPts val="573"/>
              </a:spcBef>
              <a:buClr>
                <a:srgbClr val="000000"/>
              </a:buClr>
              <a:buFont typeface="Times New Roman"/>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057400" indent="-228600">
              <a:spcBef>
                <a:spcPts val="286"/>
              </a:spcBef>
              <a:buClr>
                <a:srgbClr val="000000"/>
              </a:buClr>
              <a:buFont typeface="Times New Roman"/>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057400" indent="-228600">
              <a:spcBef>
                <a:spcPts val="286"/>
              </a:spcBef>
              <a:buClr>
                <a:srgbClr val="000000"/>
              </a:buClr>
              <a:buFont typeface="Times New Roman"/>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2057400" indent="-228600">
              <a:spcBef>
                <a:spcPts val="286"/>
              </a:spcBef>
              <a:buClr>
                <a:srgbClr val="000000"/>
              </a:buClr>
              <a:buFont typeface="Times New Roman"/>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37.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49.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61.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49.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9.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25.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3.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7.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6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slideLayout" Target="../slideLayouts/slideLayout13.xml"/><Relationship Id="rId4"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37.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37.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37.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37.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37.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25.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61.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7.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3.xml"/><Relationship Id="rId4"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25.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slideLayout" Target="../slideLayouts/slideLayout13.xml"/><Relationship Id="rId4"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49.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5.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37.xml"/><Relationship Id="rId3" Type="http://schemas.openxmlformats.org/officeDocument/2006/relationships/notesSlide" Target="../notesSlides/notesSlide4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5.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49.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75f55"/>
        </a:solidFill>
      </p:bgPr>
    </p:bg>
    <p:spTree>
      <p:nvGrpSpPr>
        <p:cNvPr id="1" name=""/>
        <p:cNvGrpSpPr/>
        <p:nvPr/>
      </p:nvGrpSpPr>
      <p:grpSpPr>
        <a:xfrm>
          <a:off x="0" y="0"/>
          <a:ext cx="0" cy="0"/>
          <a:chOff x="0" y="0"/>
          <a:chExt cx="0" cy="0"/>
        </a:xfrm>
      </p:grpSpPr>
      <p:sp>
        <p:nvSpPr>
          <p:cNvPr id="257" name="CustomShape 1"/>
          <p:cNvSpPr/>
          <p:nvPr/>
        </p:nvSpPr>
        <p:spPr>
          <a:xfrm>
            <a:off x="2362320" y="1035000"/>
            <a:ext cx="6476760" cy="483084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br/>
            <a:br/>
            <a:r>
              <a:rPr b="1" i="1" lang="fr-FR" sz="2700" spc="-1" strike="noStrike">
                <a:solidFill>
                  <a:srgbClr val="ebddc3"/>
                </a:solidFill>
                <a:latin typeface="Tw Cen MT"/>
              </a:rPr>
              <a:t>Les débats du GREP, Saint-Gaudens</a:t>
            </a:r>
            <a:br/>
            <a:r>
              <a:rPr b="1" i="1" lang="fr-FR" sz="2700" spc="-1" strike="noStrike">
                <a:solidFill>
                  <a:srgbClr val="ebddc3"/>
                </a:solidFill>
                <a:latin typeface="Tw Cen MT"/>
              </a:rPr>
              <a:t>12 octobre 2019</a:t>
            </a:r>
            <a:br/>
            <a:br/>
            <a:r>
              <a:rPr b="1" lang="fr-FR" sz="4400" spc="-1" strike="noStrike">
                <a:solidFill>
                  <a:srgbClr val="ebddc3"/>
                </a:solidFill>
                <a:latin typeface="Tw Cen MT"/>
              </a:rPr>
              <a:t>Population, migrations, développement</a:t>
            </a:r>
            <a:br/>
            <a:r>
              <a:rPr b="1" i="1" lang="fr-FR" sz="4400" spc="-1" strike="noStrike">
                <a:solidFill>
                  <a:srgbClr val="ebddc3"/>
                </a:solidFill>
                <a:latin typeface="Tw Cen MT"/>
              </a:rPr>
              <a:t>Quel avenir pour l’Afrique subsaharienne?</a:t>
            </a:r>
            <a:br/>
            <a:endParaRPr b="0" lang="fr-FR" sz="4400" spc="-1" strike="noStrike">
              <a:solidFill>
                <a:srgbClr val="ffffff"/>
              </a:solidFill>
              <a:latin typeface="Arial"/>
            </a:endParaRPr>
          </a:p>
        </p:txBody>
      </p:sp>
      <p:sp>
        <p:nvSpPr>
          <p:cNvPr id="258" name="CustomShape 2"/>
          <p:cNvSpPr/>
          <p:nvPr/>
        </p:nvSpPr>
        <p:spPr>
          <a:xfrm>
            <a:off x="2362320" y="6049800"/>
            <a:ext cx="6705360" cy="685800"/>
          </a:xfrm>
          <a:prstGeom prst="rect">
            <a:avLst/>
          </a:prstGeom>
          <a:noFill/>
          <a:ln>
            <a:noFill/>
          </a:ln>
        </p:spPr>
        <p:style>
          <a:lnRef idx="0"/>
          <a:fillRef idx="0"/>
          <a:effectRef idx="0"/>
          <a:fontRef idx="minor"/>
        </p:style>
        <p:txBody>
          <a:bodyPr lIns="90000" rIns="90000" tIns="45000" bIns="45000" anchor="ctr">
            <a:noAutofit/>
          </a:bodyPr>
          <a:p>
            <a:pPr>
              <a:lnSpc>
                <a:spcPct val="100000"/>
              </a:lnSpc>
              <a:spcBef>
                <a:spcPts val="697"/>
              </a:spcBef>
            </a:pPr>
            <a:r>
              <a:rPr b="0" lang="fr-FR" sz="2600" spc="-1" strike="noStrike">
                <a:solidFill>
                  <a:srgbClr val="ffffff"/>
                </a:solidFill>
                <a:latin typeface="Tw Cen MT"/>
              </a:rPr>
              <a:t>Stéphanie Lima, INUC Albi-LISST Toulouse 2</a:t>
            </a:r>
            <a:endParaRPr b="0" lang="fr-FR" sz="2600" spc="-1" strike="noStrike">
              <a:solidFill>
                <a:srgbClr val="ffffff"/>
              </a:solidFill>
              <a:latin typeface="Arial"/>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8"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Les « dynamiques du dedans »  (Balandier, 1971)</a:t>
            </a:r>
            <a:endParaRPr b="0" lang="fr-FR" sz="2400" spc="-1" strike="noStrike">
              <a:solidFill>
                <a:srgbClr val="ffffff"/>
              </a:solidFill>
              <a:latin typeface="Arial"/>
            </a:endParaRPr>
          </a:p>
        </p:txBody>
      </p:sp>
      <p:sp>
        <p:nvSpPr>
          <p:cNvPr id="279" name="CustomShape 2"/>
          <p:cNvSpPr/>
          <p:nvPr/>
        </p:nvSpPr>
        <p:spPr>
          <a:xfrm>
            <a:off x="612720" y="1600200"/>
            <a:ext cx="8151840" cy="4853160"/>
          </a:xfrm>
          <a:prstGeom prst="rect">
            <a:avLst/>
          </a:prstGeom>
          <a:noFill/>
          <a:ln>
            <a:noFill/>
          </a:ln>
        </p:spPr>
        <p:style>
          <a:lnRef idx="0"/>
          <a:fillRef idx="0"/>
          <a:effectRef idx="0"/>
          <a:fontRef idx="minor"/>
        </p:style>
        <p:txBody>
          <a:bodyPr lIns="90000" rIns="90000" tIns="45000" bIns="45000">
            <a:noAutofit/>
          </a:bodyPr>
          <a:p>
            <a:pPr marL="317160" indent="-317160" algn="just">
              <a:lnSpc>
                <a:spcPct val="100000"/>
              </a:lnSpc>
              <a:spcBef>
                <a:spcPts val="697"/>
              </a:spcBef>
              <a:buClr>
                <a:srgbClr val="dd8047"/>
              </a:buClr>
              <a:buFont typeface="Wingdings" charset="2"/>
              <a:buChar char=""/>
            </a:pPr>
            <a:r>
              <a:rPr b="0" lang="fr-FR" sz="2200" spc="-1" strike="noStrike">
                <a:solidFill>
                  <a:srgbClr val="000000"/>
                </a:solidFill>
                <a:latin typeface="Tw Cen MT"/>
              </a:rPr>
              <a:t>« Sauf exceptions, le monde de la brousse s’est déplacé vers la ville avec accès aux infrastructures, aux images et à de nouveaux référents culturels. Les transformations institutionnelles sont considérables, que ce soit les réformes fiscales, la libéralisation ou les progrès de la démocratisation (et de la décentralisation). Les acteurs du bas ont été capables d’inventer, d’innover, de créer des activités répondant à la satisfaction des besoins essentiels. L’Afrique du 21</a:t>
            </a:r>
            <a:r>
              <a:rPr b="0" lang="fr-FR" sz="2200" spc="-1" strike="noStrike" baseline="30000">
                <a:solidFill>
                  <a:srgbClr val="000000"/>
                </a:solidFill>
                <a:latin typeface="Tw Cen MT"/>
              </a:rPr>
              <a:t>ème</a:t>
            </a:r>
            <a:r>
              <a:rPr b="0" lang="fr-FR" sz="2200" spc="-1" strike="noStrike">
                <a:solidFill>
                  <a:srgbClr val="000000"/>
                </a:solidFill>
                <a:latin typeface="Tw Cen MT"/>
              </a:rPr>
              <a:t> siècle est fort différente de ce qu’elle était lors de la décolonisation. Un  processus de démocratisation est en cours et l’apartheid a disparu (1994). » (Hugon, 2006 :11-12).</a:t>
            </a:r>
            <a:endParaRPr b="0" lang="fr-FR" sz="2200" spc="-1" strike="noStrike">
              <a:solidFill>
                <a:srgbClr val="ffffff"/>
              </a:solidFill>
              <a:latin typeface="Arial"/>
            </a:endParaRPr>
          </a:p>
          <a:p>
            <a:pPr marL="317160" indent="-317160" algn="just">
              <a:lnSpc>
                <a:spcPct val="100000"/>
              </a:lnSpc>
              <a:spcBef>
                <a:spcPts val="697"/>
              </a:spcBef>
              <a:buClr>
                <a:srgbClr val="dd8047"/>
              </a:buClr>
              <a:buFont typeface="Wingdings" charset="2"/>
              <a:buChar char=""/>
            </a:pPr>
            <a:r>
              <a:rPr b="0" lang="fr-FR" sz="2200" spc="-1" strike="noStrike">
                <a:solidFill>
                  <a:srgbClr val="000000"/>
                </a:solidFill>
                <a:latin typeface="Tw Cen MT"/>
              </a:rPr>
              <a:t>1960-1970: figure de l’Etat développeur (dans un contexte de Guerre froide)</a:t>
            </a:r>
            <a:endParaRPr b="0" lang="fr-FR" sz="2200" spc="-1" strike="noStrike">
              <a:solidFill>
                <a:srgbClr val="ffffff"/>
              </a:solidFill>
              <a:latin typeface="Arial"/>
            </a:endParaRPr>
          </a:p>
          <a:p>
            <a:pPr marL="317160" indent="-317160" algn="just">
              <a:lnSpc>
                <a:spcPct val="100000"/>
              </a:lnSpc>
              <a:spcBef>
                <a:spcPts val="697"/>
              </a:spcBef>
              <a:buClr>
                <a:srgbClr val="dd8047"/>
              </a:buClr>
              <a:buFont typeface="Wingdings" charset="2"/>
              <a:buChar char=""/>
            </a:pPr>
            <a:r>
              <a:rPr b="0" lang="fr-FR" sz="2200" spc="-1" strike="noStrike">
                <a:solidFill>
                  <a:srgbClr val="000000"/>
                </a:solidFill>
                <a:latin typeface="Tw Cen MT"/>
              </a:rPr>
              <a:t>1980-1990: crise du modèle rentier et Politiques d’Ajustement Structurel imposées par le FMI et la Banque Mondiale</a:t>
            </a:r>
            <a:endParaRPr b="0" lang="fr-FR" sz="2200" spc="-1" strike="noStrike">
              <a:solidFill>
                <a:srgbClr val="ffffff"/>
              </a:solidFill>
              <a:latin typeface="Arial"/>
            </a:endParaRPr>
          </a:p>
          <a:p>
            <a:pPr marL="317160" indent="-317160" algn="just">
              <a:lnSpc>
                <a:spcPct val="100000"/>
              </a:lnSpc>
              <a:spcBef>
                <a:spcPts val="697"/>
              </a:spcBef>
              <a:buClr>
                <a:srgbClr val="dd8047"/>
              </a:buClr>
              <a:buFont typeface="Symbol"/>
              <a:buChar char=""/>
            </a:pPr>
            <a:r>
              <a:rPr b="0" lang="fr-FR" sz="2200" spc="-1" strike="noStrike">
                <a:solidFill>
                  <a:srgbClr val="000000"/>
                </a:solidFill>
                <a:latin typeface="Tw Cen MT"/>
              </a:rPr>
              <a:t>Depuis les années 2000 : quelles dynamiques pour une Afrique subsaharienne qualifiée, en état de « réserve de développement » et/ou comme « une nouvelle frontière » dans la mondialisation (Brunel) ?</a:t>
            </a:r>
            <a:endParaRPr b="0" lang="fr-FR" sz="2200" spc="-1" strike="noStrike">
              <a:solidFill>
                <a:srgbClr val="ffffff"/>
              </a:solidFill>
              <a:latin typeface="Arial"/>
            </a:endParaRPr>
          </a:p>
          <a:p>
            <a:pPr marL="317160" indent="-317160">
              <a:lnSpc>
                <a:spcPct val="100000"/>
              </a:lnSpc>
              <a:spcBef>
                <a:spcPts val="697"/>
              </a:spcBef>
            </a:pPr>
            <a:endParaRPr b="0" lang="fr-FR" sz="2200" spc="-1" strike="noStrike">
              <a:solidFill>
                <a:srgbClr val="ffffff"/>
              </a:solidFill>
              <a:latin typeface="Arial"/>
            </a:endParaRPr>
          </a:p>
          <a:p>
            <a:pPr marL="317160" indent="-317160" algn="just">
              <a:lnSpc>
                <a:spcPct val="100000"/>
              </a:lnSpc>
              <a:spcBef>
                <a:spcPts val="697"/>
              </a:spcBef>
            </a:pPr>
            <a:endParaRPr b="0" lang="fr-FR" sz="2200" spc="-1" strike="noStrike">
              <a:solidFill>
                <a:srgbClr val="ffffff"/>
              </a:solidFill>
              <a:latin typeface="Arial"/>
            </a:endParaRPr>
          </a:p>
          <a:p>
            <a:pPr marL="317160" indent="-317160" algn="just">
              <a:lnSpc>
                <a:spcPct val="100000"/>
              </a:lnSpc>
              <a:spcBef>
                <a:spcPts val="697"/>
              </a:spcBef>
            </a:pPr>
            <a:endParaRPr b="0" lang="fr-FR" sz="2200" spc="-1" strike="noStrike">
              <a:solidFill>
                <a:srgbClr val="ffffff"/>
              </a:solidFill>
              <a:latin typeface="Arial"/>
            </a:endParaRPr>
          </a:p>
          <a:p>
            <a:pPr marL="317160" indent="-317160">
              <a:lnSpc>
                <a:spcPct val="100000"/>
              </a:lnSpc>
              <a:spcBef>
                <a:spcPts val="697"/>
              </a:spcBef>
            </a:pPr>
            <a:endParaRPr b="0" lang="fr-FR" sz="2200" spc="-1" strike="noStrike">
              <a:solidFill>
                <a:srgbClr val="ffffff"/>
              </a:solid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0"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Le continent africain: sur peuplé ou sous peuplé?</a:t>
            </a:r>
            <a:endParaRPr b="0" lang="fr-FR" sz="2400" spc="-1" strike="noStrike">
              <a:solidFill>
                <a:srgbClr val="ffffff"/>
              </a:solidFill>
              <a:latin typeface="Arial"/>
            </a:endParaRPr>
          </a:p>
        </p:txBody>
      </p:sp>
      <p:pic>
        <p:nvPicPr>
          <p:cNvPr id="281" name="Picture 2" descr=""/>
          <p:cNvPicPr/>
          <p:nvPr/>
        </p:nvPicPr>
        <p:blipFill>
          <a:blip r:embed="rId1"/>
          <a:srcRect l="-43324" t="0" r="-43324" b="0"/>
          <a:stretch/>
        </p:blipFill>
        <p:spPr>
          <a:xfrm>
            <a:off x="612720" y="1600200"/>
            <a:ext cx="8151840" cy="449424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2"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Principaux foyers de peuplement: trois configurations</a:t>
            </a:r>
            <a:endParaRPr b="0" lang="fr-FR" sz="2400" spc="-1" strike="noStrike">
              <a:solidFill>
                <a:srgbClr val="ffffff"/>
              </a:solidFill>
              <a:latin typeface="Arial"/>
            </a:endParaRPr>
          </a:p>
        </p:txBody>
      </p:sp>
      <p:sp>
        <p:nvSpPr>
          <p:cNvPr id="283"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0" lang="fr-FR" sz="2400" spc="-1" strike="noStrike">
                <a:solidFill>
                  <a:srgbClr val="000000"/>
                </a:solidFill>
                <a:latin typeface="Tw Cen MT"/>
              </a:rPr>
              <a:t>Hautes terres</a:t>
            </a:r>
            <a:endParaRPr b="0" lang="fr-FR" sz="24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400" spc="-1" strike="noStrike">
                <a:solidFill>
                  <a:srgbClr val="000000"/>
                </a:solidFill>
                <a:latin typeface="Tw Cen MT"/>
                <a:ea typeface="Microsoft YaHei"/>
              </a:rPr>
              <a:t>Conditions sanitaires favorables</a:t>
            </a:r>
            <a:endParaRPr b="0" lang="fr-FR" sz="24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400" spc="-1" strike="noStrike">
                <a:solidFill>
                  <a:srgbClr val="000000"/>
                </a:solidFill>
                <a:latin typeface="Tw Cen MT"/>
                <a:ea typeface="Microsoft YaHei"/>
              </a:rPr>
              <a:t>Zones de refuge (instabilité politique)</a:t>
            </a:r>
            <a:endParaRPr b="0" lang="fr-FR" sz="24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400" spc="-1" strike="noStrike">
                <a:solidFill>
                  <a:srgbClr val="000000"/>
                </a:solidFill>
                <a:latin typeface="Tw Cen MT"/>
                <a:ea typeface="Microsoft YaHei"/>
              </a:rPr>
              <a:t>Ethiopie et Grands Lacs; monts Mandara (Afr.centrale); Fouta Djalon (Afr.de l’Ouest)</a:t>
            </a:r>
            <a:endParaRPr b="0" lang="fr-FR" sz="24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400" spc="-1" strike="noStrike">
                <a:solidFill>
                  <a:srgbClr val="000000"/>
                </a:solidFill>
                <a:latin typeface="Tw Cen MT"/>
              </a:rPr>
              <a:t>Vallées</a:t>
            </a:r>
            <a:endParaRPr b="0" lang="fr-FR" sz="24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100" spc="-1" strike="noStrike">
                <a:solidFill>
                  <a:srgbClr val="000000"/>
                </a:solidFill>
                <a:latin typeface="Tw Cen MT"/>
                <a:ea typeface="Microsoft YaHei"/>
              </a:rPr>
              <a:t>Sénégal, Niger</a:t>
            </a:r>
            <a:endParaRPr b="0" lang="fr-FR" sz="21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400" spc="-1" strike="noStrike">
                <a:solidFill>
                  <a:srgbClr val="000000"/>
                </a:solidFill>
                <a:latin typeface="Tw Cen MT"/>
              </a:rPr>
              <a:t>Régions à l’économie extravertie</a:t>
            </a:r>
            <a:endParaRPr b="0" lang="fr-FR" sz="24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100" spc="-1" strike="noStrike">
                <a:solidFill>
                  <a:srgbClr val="000000"/>
                </a:solidFill>
                <a:latin typeface="Tw Cen MT"/>
                <a:ea typeface="Microsoft YaHei"/>
              </a:rPr>
              <a:t>Productions agricoles et industrielles</a:t>
            </a:r>
            <a:endParaRPr b="0" lang="fr-FR" sz="21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100" spc="-1" strike="noStrike">
                <a:solidFill>
                  <a:srgbClr val="000000"/>
                </a:solidFill>
                <a:latin typeface="Tw Cen MT"/>
                <a:ea typeface="Microsoft YaHei"/>
              </a:rPr>
              <a:t>Populations rurales et urbaines</a:t>
            </a:r>
            <a:endParaRPr b="0" lang="fr-FR" sz="2100" spc="-1" strike="noStrike">
              <a:solidFill>
                <a:srgbClr val="ffffff"/>
              </a:solidFill>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4"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Seulement 16% de la population mondiale</a:t>
            </a:r>
            <a:endParaRPr b="0" lang="fr-FR" sz="2400" spc="-1" strike="noStrike">
              <a:solidFill>
                <a:srgbClr val="ffffff"/>
              </a:solidFill>
              <a:latin typeface="Arial"/>
            </a:endParaRPr>
          </a:p>
        </p:txBody>
      </p:sp>
      <p:sp>
        <p:nvSpPr>
          <p:cNvPr id="285"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1650: 20% de la population mondiale</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1800: 10%</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1950 (avant les indépendances): 7%</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2015: 15%, moins de 18 ans 547 millions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2019: 1,3 milliard</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2050: 2,4 milliards, plus de 40% des naissances mondiales </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2050: ¼ de l’humanité sera africaine, 1 milliard de moins de 18 ans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2100: 40%</a:t>
            </a:r>
            <a:endParaRPr b="0" lang="fr-FR" sz="2000" spc="-1" strike="noStrike">
              <a:solidFill>
                <a:srgbClr val="ffffff"/>
              </a:solidFill>
              <a:latin typeface="Arial"/>
            </a:endParaRPr>
          </a:p>
          <a:p>
            <a:pPr marL="317160" indent="-317160">
              <a:lnSpc>
                <a:spcPct val="80000"/>
              </a:lnSpc>
              <a:spcBef>
                <a:spcPts val="697"/>
              </a:spcBef>
              <a:buClr>
                <a:srgbClr val="dd8047"/>
              </a:buClr>
              <a:buFont typeface="Symbol"/>
              <a:buChar char=""/>
            </a:pPr>
            <a:r>
              <a:rPr b="1" i="1" lang="fr-FR" sz="2400" spc="-1" strike="noStrike">
                <a:solidFill>
                  <a:srgbClr val="000000"/>
                </a:solidFill>
                <a:latin typeface="Tw Cen MT"/>
              </a:rPr>
              <a:t>Un défi pour le développement (santé et éducation) </a:t>
            </a:r>
            <a:endParaRPr b="0" lang="fr-FR" sz="2400" spc="-1" strike="noStrike">
              <a:solidFill>
                <a:srgbClr val="ffffff"/>
              </a:solidFill>
              <a:latin typeface="Arial"/>
            </a:endParaRPr>
          </a:p>
          <a:p>
            <a:pPr marL="317160" indent="-317160">
              <a:lnSpc>
                <a:spcPct val="80000"/>
              </a:lnSpc>
              <a:spcBef>
                <a:spcPts val="697"/>
              </a:spcBef>
            </a:pPr>
            <a:endParaRPr b="0" lang="fr-FR" sz="2400" spc="-1" strike="noStrike">
              <a:solidFill>
                <a:srgbClr val="ffffff"/>
              </a:solidFill>
              <a:latin typeface="Arial"/>
            </a:endParaRPr>
          </a:p>
          <a:p>
            <a:pPr marL="317160" indent="-317160">
              <a:lnSpc>
                <a:spcPct val="100000"/>
              </a:lnSpc>
              <a:spcBef>
                <a:spcPts val="697"/>
              </a:spcBef>
            </a:pPr>
            <a:endParaRPr b="0" lang="fr-FR" sz="2400" spc="-1" strike="noStrike">
              <a:solidFill>
                <a:srgbClr val="ffffff"/>
              </a:solid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6"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br/>
            <a:br/>
            <a:r>
              <a:rPr b="1" lang="fr-FR" sz="2400" spc="-1" strike="noStrike">
                <a:solidFill>
                  <a:srgbClr val="775f55"/>
                </a:solidFill>
                <a:latin typeface="Tw Cen MT"/>
              </a:rPr>
              <a:t> </a:t>
            </a:r>
            <a:r>
              <a:rPr b="1" lang="fr-FR" sz="2400" spc="-1" strike="noStrike">
                <a:solidFill>
                  <a:srgbClr val="775f55"/>
                </a:solidFill>
                <a:latin typeface="Tw Cen MT"/>
              </a:rPr>
              <a:t>Vers 2,4 milliards en 2050?</a:t>
            </a:r>
            <a:br/>
            <a:r>
              <a:rPr b="0" lang="fr-FR" sz="1800" spc="-1" strike="noStrike">
                <a:solidFill>
                  <a:srgbClr val="775f55"/>
                </a:solidFill>
                <a:latin typeface="Tw Cen MT"/>
              </a:rPr>
              <a:t>(INED, Populations et sociétés, Tous les pays du monde, Gilles Pison, septembre 2019)</a:t>
            </a:r>
            <a:br/>
            <a:endParaRPr b="0" lang="fr-FR" sz="1800" spc="-1" strike="noStrike">
              <a:solidFill>
                <a:srgbClr val="ffffff"/>
              </a:solidFill>
              <a:latin typeface="Arial"/>
            </a:endParaRPr>
          </a:p>
        </p:txBody>
      </p:sp>
      <p:graphicFrame>
        <p:nvGraphicFramePr>
          <p:cNvPr id="287" name="Table 2"/>
          <p:cNvGraphicFramePr/>
          <p:nvPr/>
        </p:nvGraphicFramePr>
        <p:xfrm>
          <a:off x="612720" y="2452680"/>
          <a:ext cx="8231040" cy="2599920"/>
        </p:xfrm>
        <a:graphic>
          <a:graphicData uri="http://schemas.openxmlformats.org/drawingml/2006/table">
            <a:tbl>
              <a:tblPr/>
              <a:tblGrid>
                <a:gridCol w="2743200"/>
                <a:gridCol w="2745000"/>
                <a:gridCol w="2743200"/>
              </a:tblGrid>
              <a:tr h="371520">
                <a:tc>
                  <a:txBody>
                    <a:bodyPr lIns="68400" rIns="68400" tIns="46800" bIns="46800">
                      <a:noAutofit/>
                    </a:bodyPr>
                    <a:p>
                      <a:pPr>
                        <a:lnSpc>
                          <a:spcPct val="96000"/>
                        </a:lnSpc>
                      </a:pPr>
                      <a:r>
                        <a:rPr b="1" lang="fr-FR" sz="1400" spc="-1" strike="noStrike">
                          <a:solidFill>
                            <a:srgbClr val="ffffff"/>
                          </a:solidFill>
                          <a:latin typeface="Cambria"/>
                        </a:rPr>
                        <a:t> </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94b6d2"/>
                    </a:solidFill>
                  </a:tcPr>
                </a:tc>
                <a:tc>
                  <a:txBody>
                    <a:bodyPr lIns="68400" rIns="68400" tIns="46800" bIns="46800">
                      <a:noAutofit/>
                    </a:bodyPr>
                    <a:p>
                      <a:pPr algn="ctr">
                        <a:lnSpc>
                          <a:spcPct val="96000"/>
                        </a:lnSpc>
                      </a:pPr>
                      <a:r>
                        <a:rPr b="1" lang="fr-FR" sz="1400" spc="-1" strike="noStrike">
                          <a:solidFill>
                            <a:srgbClr val="ffffff"/>
                          </a:solidFill>
                          <a:latin typeface="Cambria"/>
                        </a:rPr>
                        <a:t>Population mi-2019</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94b6d2"/>
                    </a:solidFill>
                  </a:tcPr>
                </a:tc>
                <a:tc>
                  <a:txBody>
                    <a:bodyPr lIns="68400" rIns="68400" tIns="46800" bIns="46800">
                      <a:noAutofit/>
                    </a:bodyPr>
                    <a:p>
                      <a:pPr algn="ctr">
                        <a:lnSpc>
                          <a:spcPct val="96000"/>
                        </a:lnSpc>
                      </a:pPr>
                      <a:r>
                        <a:rPr b="1" lang="fr-FR" sz="1400" spc="-1" strike="noStrike">
                          <a:solidFill>
                            <a:srgbClr val="ffffff"/>
                          </a:solidFill>
                          <a:latin typeface="Cambria"/>
                        </a:rPr>
                        <a:t>Projection en 2050</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94b6d2"/>
                    </a:solidFill>
                  </a:tcPr>
                </a:tc>
              </a:tr>
              <a:tr h="371520">
                <a:tc>
                  <a:txBody>
                    <a:bodyPr lIns="68400" rIns="68400" tIns="46800" bIns="46800">
                      <a:noAutofit/>
                    </a:bodyPr>
                    <a:p>
                      <a:pPr>
                        <a:lnSpc>
                          <a:spcPct val="96000"/>
                        </a:lnSpc>
                      </a:pPr>
                      <a:r>
                        <a:rPr b="0" lang="fr-FR" sz="1400" spc="-1" strike="noStrike">
                          <a:solidFill>
                            <a:srgbClr val="000000"/>
                          </a:solidFill>
                          <a:latin typeface="Cambria"/>
                        </a:rPr>
                        <a:t>Afrique</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c>
                  <a:txBody>
                    <a:bodyPr lIns="68400" rIns="68400" tIns="46800" bIns="46800">
                      <a:noAutofit/>
                    </a:bodyPr>
                    <a:p>
                      <a:pPr algn="ctr">
                        <a:lnSpc>
                          <a:spcPct val="96000"/>
                        </a:lnSpc>
                      </a:pPr>
                      <a:r>
                        <a:rPr b="0" lang="fr-FR" sz="1400" spc="-1" strike="noStrike">
                          <a:solidFill>
                            <a:srgbClr val="000000"/>
                          </a:solidFill>
                          <a:latin typeface="Cambria"/>
                        </a:rPr>
                        <a:t>1 308</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c>
                  <a:txBody>
                    <a:bodyPr lIns="68400" rIns="68400" tIns="46800" bIns="46800">
                      <a:noAutofit/>
                    </a:bodyPr>
                    <a:p>
                      <a:pPr algn="ctr">
                        <a:lnSpc>
                          <a:spcPct val="96000"/>
                        </a:lnSpc>
                      </a:pPr>
                      <a:r>
                        <a:rPr b="0" lang="fr-FR" sz="1400" spc="-1" strike="noStrike">
                          <a:solidFill>
                            <a:srgbClr val="000000"/>
                          </a:solidFill>
                          <a:latin typeface="Cambria"/>
                        </a:rPr>
                        <a:t>2 489</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r>
              <a:tr h="371520">
                <a:tc>
                  <a:txBody>
                    <a:bodyPr lIns="68400" rIns="68400" tIns="46800" bIns="46800">
                      <a:noAutofit/>
                    </a:bodyPr>
                    <a:p>
                      <a:pPr>
                        <a:lnSpc>
                          <a:spcPct val="96000"/>
                        </a:lnSpc>
                      </a:pPr>
                      <a:r>
                        <a:rPr b="0" lang="fr-FR" sz="1400" spc="-1" strike="noStrike">
                          <a:solidFill>
                            <a:srgbClr val="000000"/>
                          </a:solidFill>
                          <a:latin typeface="Cambria"/>
                        </a:rPr>
                        <a:t>Afrique septentrionale (Nord)</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c>
                  <a:txBody>
                    <a:bodyPr lIns="68400" rIns="68400" tIns="46800" bIns="46800">
                      <a:noAutofit/>
                    </a:bodyPr>
                    <a:p>
                      <a:pPr algn="ctr">
                        <a:lnSpc>
                          <a:spcPct val="96000"/>
                        </a:lnSpc>
                      </a:pPr>
                      <a:r>
                        <a:rPr b="0" lang="fr-FR" sz="1400" spc="-1" strike="noStrike">
                          <a:solidFill>
                            <a:srgbClr val="000000"/>
                          </a:solidFill>
                          <a:latin typeface="Cambria"/>
                        </a:rPr>
                        <a:t>242</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c>
                  <a:txBody>
                    <a:bodyPr lIns="68400" rIns="68400" tIns="46800" bIns="46800">
                      <a:noAutofit/>
                    </a:bodyPr>
                    <a:p>
                      <a:pPr algn="ctr">
                        <a:lnSpc>
                          <a:spcPct val="96000"/>
                        </a:lnSpc>
                      </a:pPr>
                      <a:r>
                        <a:rPr b="0" lang="fr-FR" sz="1400" spc="-1" strike="noStrike">
                          <a:solidFill>
                            <a:srgbClr val="000000"/>
                          </a:solidFill>
                          <a:latin typeface="Cambria"/>
                        </a:rPr>
                        <a:t>372</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r>
              <a:tr h="371520">
                <a:tc>
                  <a:txBody>
                    <a:bodyPr lIns="68400" rIns="68400" tIns="46800" bIns="46800">
                      <a:noAutofit/>
                    </a:bodyPr>
                    <a:p>
                      <a:pPr>
                        <a:lnSpc>
                          <a:spcPct val="96000"/>
                        </a:lnSpc>
                      </a:pPr>
                      <a:r>
                        <a:rPr b="0" lang="fr-FR" sz="1400" spc="-1" strike="noStrike">
                          <a:solidFill>
                            <a:srgbClr val="000000"/>
                          </a:solidFill>
                          <a:latin typeface="Cambria"/>
                        </a:rPr>
                        <a:t>Afrique occidentale</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c>
                  <a:txBody>
                    <a:bodyPr lIns="68400" rIns="68400" tIns="46800" bIns="46800">
                      <a:noAutofit/>
                    </a:bodyPr>
                    <a:p>
                      <a:pPr algn="ctr">
                        <a:lnSpc>
                          <a:spcPct val="96000"/>
                        </a:lnSpc>
                      </a:pPr>
                      <a:r>
                        <a:rPr b="0" lang="fr-FR" sz="1400" spc="-1" strike="noStrike">
                          <a:solidFill>
                            <a:srgbClr val="000000"/>
                          </a:solidFill>
                          <a:latin typeface="Cambria"/>
                        </a:rPr>
                        <a:t>391</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c>
                  <a:txBody>
                    <a:bodyPr lIns="68400" rIns="68400" tIns="46800" bIns="46800">
                      <a:noAutofit/>
                    </a:bodyPr>
                    <a:p>
                      <a:pPr algn="ctr">
                        <a:lnSpc>
                          <a:spcPct val="96000"/>
                        </a:lnSpc>
                      </a:pPr>
                      <a:r>
                        <a:rPr b="0" lang="fr-FR" sz="1400" spc="-1" strike="noStrike">
                          <a:solidFill>
                            <a:srgbClr val="000000"/>
                          </a:solidFill>
                          <a:latin typeface="Cambria"/>
                        </a:rPr>
                        <a:t>796</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r>
              <a:tr h="371160">
                <a:tc>
                  <a:txBody>
                    <a:bodyPr lIns="68400" rIns="68400" tIns="46800" bIns="46800">
                      <a:noAutofit/>
                    </a:bodyPr>
                    <a:p>
                      <a:pPr>
                        <a:lnSpc>
                          <a:spcPct val="96000"/>
                        </a:lnSpc>
                      </a:pPr>
                      <a:r>
                        <a:rPr b="0" lang="fr-FR" sz="1400" spc="-1" strike="noStrike">
                          <a:solidFill>
                            <a:srgbClr val="000000"/>
                          </a:solidFill>
                          <a:latin typeface="Cambria"/>
                        </a:rPr>
                        <a:t>Afrique orientale</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c>
                  <a:txBody>
                    <a:bodyPr lIns="68400" rIns="68400" tIns="46800" bIns="46800">
                      <a:noAutofit/>
                    </a:bodyPr>
                    <a:p>
                      <a:pPr algn="ctr">
                        <a:lnSpc>
                          <a:spcPct val="96000"/>
                        </a:lnSpc>
                      </a:pPr>
                      <a:r>
                        <a:rPr b="0" lang="fr-FR" sz="1400" spc="-1" strike="noStrike">
                          <a:solidFill>
                            <a:srgbClr val="000000"/>
                          </a:solidFill>
                          <a:latin typeface="Cambria"/>
                        </a:rPr>
                        <a:t>434</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c>
                  <a:txBody>
                    <a:bodyPr lIns="68400" rIns="68400" tIns="46800" bIns="46800">
                      <a:noAutofit/>
                    </a:bodyPr>
                    <a:p>
                      <a:pPr algn="ctr">
                        <a:lnSpc>
                          <a:spcPct val="96000"/>
                        </a:lnSpc>
                      </a:pPr>
                      <a:r>
                        <a:rPr b="0" lang="fr-FR" sz="1400" spc="-1" strike="noStrike">
                          <a:solidFill>
                            <a:srgbClr val="000000"/>
                          </a:solidFill>
                          <a:latin typeface="Cambria"/>
                        </a:rPr>
                        <a:t>851</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r>
              <a:tr h="371520">
                <a:tc>
                  <a:txBody>
                    <a:bodyPr lIns="68400" rIns="68400" tIns="46800" bIns="46800">
                      <a:noAutofit/>
                    </a:bodyPr>
                    <a:p>
                      <a:pPr>
                        <a:lnSpc>
                          <a:spcPct val="96000"/>
                        </a:lnSpc>
                      </a:pPr>
                      <a:r>
                        <a:rPr b="0" lang="fr-FR" sz="1400" spc="-1" strike="noStrike">
                          <a:solidFill>
                            <a:srgbClr val="000000"/>
                          </a:solidFill>
                          <a:latin typeface="Cambria"/>
                        </a:rPr>
                        <a:t>Afrique centrale</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c>
                  <a:txBody>
                    <a:bodyPr lIns="68400" rIns="68400" tIns="46800" bIns="46800">
                      <a:noAutofit/>
                    </a:bodyPr>
                    <a:p>
                      <a:pPr algn="ctr">
                        <a:lnSpc>
                          <a:spcPct val="96000"/>
                        </a:lnSpc>
                      </a:pPr>
                      <a:r>
                        <a:rPr b="0" lang="fr-FR" sz="1400" spc="-1" strike="noStrike">
                          <a:solidFill>
                            <a:srgbClr val="000000"/>
                          </a:solidFill>
                          <a:latin typeface="Cambria"/>
                        </a:rPr>
                        <a:t>174</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c>
                  <a:txBody>
                    <a:bodyPr lIns="68400" rIns="68400" tIns="46800" bIns="46800">
                      <a:noAutofit/>
                    </a:bodyPr>
                    <a:p>
                      <a:pPr algn="ctr">
                        <a:lnSpc>
                          <a:spcPct val="96000"/>
                        </a:lnSpc>
                      </a:pPr>
                      <a:r>
                        <a:rPr b="0" lang="fr-FR" sz="1400" spc="-1" strike="noStrike">
                          <a:solidFill>
                            <a:srgbClr val="000000"/>
                          </a:solidFill>
                          <a:latin typeface="Cambria"/>
                        </a:rPr>
                        <a:t>383</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dce5ee"/>
                    </a:solidFill>
                  </a:tcPr>
                </a:tc>
              </a:tr>
              <a:tr h="371520">
                <a:tc>
                  <a:txBody>
                    <a:bodyPr lIns="68400" rIns="68400" tIns="46800" bIns="46800">
                      <a:noAutofit/>
                    </a:bodyPr>
                    <a:p>
                      <a:pPr>
                        <a:lnSpc>
                          <a:spcPct val="96000"/>
                        </a:lnSpc>
                      </a:pPr>
                      <a:r>
                        <a:rPr b="0" lang="fr-FR" sz="1400" spc="-1" strike="noStrike">
                          <a:solidFill>
                            <a:srgbClr val="000000"/>
                          </a:solidFill>
                          <a:latin typeface="Cambria"/>
                        </a:rPr>
                        <a:t>Afrique australe</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c>
                  <a:txBody>
                    <a:bodyPr lIns="68400" rIns="68400" tIns="46800" bIns="46800">
                      <a:noAutofit/>
                    </a:bodyPr>
                    <a:p>
                      <a:pPr algn="ctr">
                        <a:lnSpc>
                          <a:spcPct val="96000"/>
                        </a:lnSpc>
                      </a:pPr>
                      <a:r>
                        <a:rPr b="0" lang="fr-FR" sz="1400" spc="-1" strike="noStrike">
                          <a:solidFill>
                            <a:srgbClr val="000000"/>
                          </a:solidFill>
                          <a:latin typeface="Cambria"/>
                        </a:rPr>
                        <a:t>67</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c>
                  <a:txBody>
                    <a:bodyPr lIns="68400" rIns="68400" tIns="46800" bIns="46800">
                      <a:noAutofit/>
                    </a:bodyPr>
                    <a:p>
                      <a:pPr algn="ctr">
                        <a:lnSpc>
                          <a:spcPct val="96000"/>
                        </a:lnSpc>
                      </a:pPr>
                      <a:r>
                        <a:rPr b="0" lang="fr-FR" sz="1400" spc="-1" strike="noStrike">
                          <a:solidFill>
                            <a:srgbClr val="000000"/>
                          </a:solidFill>
                          <a:latin typeface="Cambria"/>
                        </a:rPr>
                        <a:t>87</a:t>
                      </a:r>
                      <a:endParaRPr b="0" lang="fr-FR" sz="1400" spc="-1" strike="noStrike">
                        <a:solidFill>
                          <a:srgbClr val="ffffff"/>
                        </a:solidFill>
                        <a:latin typeface="Arial"/>
                      </a:endParaRPr>
                    </a:p>
                  </a:txBody>
                  <a:tcPr marL="68400" marR="68400">
                    <a:lnL w="2880">
                      <a:solidFill>
                        <a:srgbClr val="ffffff"/>
                      </a:solidFill>
                    </a:lnL>
                    <a:lnR w="2880">
                      <a:solidFill>
                        <a:srgbClr val="ffffff"/>
                      </a:solidFill>
                    </a:lnR>
                    <a:lnT w="2880">
                      <a:solidFill>
                        <a:srgbClr val="ffffff"/>
                      </a:solidFill>
                    </a:lnT>
                    <a:lnB w="2880">
                      <a:solidFill>
                        <a:srgbClr val="ffffff"/>
                      </a:solidFill>
                    </a:lnB>
                    <a:solidFill>
                      <a:srgbClr val="eef2f6"/>
                    </a:solidFill>
                  </a:tcPr>
                </a:tc>
              </a:tr>
            </a:tbl>
          </a:graphicData>
        </a:graphic>
      </p:graphicFrame>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8"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Une transition démographique amorcée…</a:t>
            </a:r>
            <a:endParaRPr b="0" lang="fr-FR" sz="2400" spc="-1" strike="noStrike">
              <a:solidFill>
                <a:srgbClr val="ffffff"/>
              </a:solidFill>
              <a:latin typeface="Arial"/>
            </a:endParaRPr>
          </a:p>
        </p:txBody>
      </p:sp>
      <p:pic>
        <p:nvPicPr>
          <p:cNvPr id="289" name="Picture 2" descr=""/>
          <p:cNvPicPr/>
          <p:nvPr/>
        </p:nvPicPr>
        <p:blipFill>
          <a:blip r:embed="rId1"/>
          <a:stretch/>
        </p:blipFill>
        <p:spPr>
          <a:xfrm>
            <a:off x="39600" y="1773360"/>
            <a:ext cx="9104400" cy="359892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0"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 </a:t>
            </a:r>
            <a:r>
              <a:rPr b="1" lang="fr-FR" sz="2400" spc="-1" strike="noStrike">
                <a:solidFill>
                  <a:srgbClr val="775f55"/>
                </a:solidFill>
                <a:latin typeface="Tw Cen MT"/>
              </a:rPr>
              <a:t>La fin de « l’explosion » démographique</a:t>
            </a:r>
            <a:endParaRPr b="0" lang="fr-FR" sz="2400" spc="-1" strike="noStrike">
              <a:solidFill>
                <a:srgbClr val="ffffff"/>
              </a:solidFill>
              <a:latin typeface="Arial"/>
            </a:endParaRPr>
          </a:p>
        </p:txBody>
      </p:sp>
      <p:sp>
        <p:nvSpPr>
          <p:cNvPr id="291"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Les plus forts taux de croissance au monde : 2,4% par an entre 2010 et 2015 – alors que la moyenne mondiale est de 1,1%</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Entre 1985 et 2000: population multipliée par 1,5</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La population double sur une période de 25 à 30 ans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1980-1990: taux de croissance de 3%</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Depuis 2000: amorce d’une baisse de la fécondité</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Un défi statistique permanent: en RDC le dernier recensement a été réalisé en 1984 (le dernier est en cours depuis 2009)</a:t>
            </a:r>
            <a:endParaRPr b="0" lang="fr-FR" sz="2000" spc="-1" strike="noStrike">
              <a:solidFill>
                <a:srgbClr val="ffffff"/>
              </a:solidFill>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2"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Vers la baisse de la fécondité</a:t>
            </a:r>
            <a:br/>
            <a:r>
              <a:rPr b="0" lang="fr-FR" sz="2000" spc="-1" strike="noStrike">
                <a:solidFill>
                  <a:srgbClr val="775f55"/>
                </a:solidFill>
                <a:latin typeface="Tw Cen MT"/>
              </a:rPr>
              <a:t>(Magrin et al. Atlas de l’Afrique)</a:t>
            </a:r>
            <a:endParaRPr b="0" lang="fr-FR" sz="2000" spc="-1" strike="noStrike">
              <a:solidFill>
                <a:srgbClr val="ffffff"/>
              </a:solidFill>
              <a:latin typeface="Arial"/>
            </a:endParaRPr>
          </a:p>
        </p:txBody>
      </p:sp>
      <p:pic>
        <p:nvPicPr>
          <p:cNvPr id="293" name="Picture 2" descr=""/>
          <p:cNvPicPr/>
          <p:nvPr/>
        </p:nvPicPr>
        <p:blipFill>
          <a:blip r:embed="rId1"/>
          <a:srcRect l="0" t="6090" r="0" b="6090"/>
          <a:stretch/>
        </p:blipFill>
        <p:spPr>
          <a:xfrm>
            <a:off x="609480" y="1589040"/>
            <a:ext cx="3886200" cy="4572000"/>
          </a:xfrm>
          <a:prstGeom prst="rect">
            <a:avLst/>
          </a:prstGeom>
          <a:ln>
            <a:noFill/>
          </a:ln>
        </p:spPr>
      </p:pic>
      <p:pic>
        <p:nvPicPr>
          <p:cNvPr id="294" name="Picture 3" descr=""/>
          <p:cNvPicPr/>
          <p:nvPr/>
        </p:nvPicPr>
        <p:blipFill>
          <a:blip r:embed="rId2"/>
          <a:srcRect l="4988" t="0" r="4988" b="0"/>
          <a:stretch/>
        </p:blipFill>
        <p:spPr>
          <a:xfrm>
            <a:off x="4844880" y="1589040"/>
            <a:ext cx="3886200" cy="457200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5"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Baisse de la mortalité infantile,</a:t>
            </a:r>
            <a:br/>
            <a:r>
              <a:rPr b="1" lang="fr-FR" sz="2400" spc="-1" strike="noStrike">
                <a:solidFill>
                  <a:srgbClr val="775f55"/>
                </a:solidFill>
                <a:latin typeface="Tw Cen MT"/>
              </a:rPr>
              <a:t> augmentation de l’espérance de vie</a:t>
            </a:r>
            <a:endParaRPr b="0" lang="fr-FR" sz="2400" spc="-1" strike="noStrike">
              <a:solidFill>
                <a:srgbClr val="ffffff"/>
              </a:solidFill>
              <a:latin typeface="Arial"/>
            </a:endParaRPr>
          </a:p>
        </p:txBody>
      </p:sp>
      <p:sp>
        <p:nvSpPr>
          <p:cNvPr id="296"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20400" indent="-315720">
              <a:lnSpc>
                <a:spcPct val="100000"/>
              </a:lnSpc>
              <a:spcBef>
                <a:spcPts val="697"/>
              </a:spcBef>
            </a:pPr>
            <a:r>
              <a:rPr b="0" i="1" lang="fr-FR" sz="2000" spc="-1" strike="noStrike">
                <a:solidFill>
                  <a:srgbClr val="000000"/>
                </a:solidFill>
                <a:latin typeface="Tw Cen MT"/>
              </a:rPr>
              <a:t>Une baisse de la mortalité encore incomplète</a:t>
            </a:r>
            <a:endParaRPr b="0" lang="fr-FR" sz="2000" spc="-1" strike="noStrike">
              <a:solidFill>
                <a:srgbClr val="ffffff"/>
              </a:solidFill>
              <a:latin typeface="Arial"/>
            </a:endParaRPr>
          </a:p>
          <a:p>
            <a:pPr marL="320400" indent="-315720">
              <a:lnSpc>
                <a:spcPct val="100000"/>
              </a:lnSpc>
              <a:spcBef>
                <a:spcPts val="697"/>
              </a:spcBef>
              <a:buClr>
                <a:srgbClr val="dd8047"/>
              </a:buClr>
              <a:buFont typeface="Wingdings" charset="2"/>
              <a:buChar char=""/>
            </a:pPr>
            <a:r>
              <a:rPr b="0" lang="fr-FR" sz="2000" spc="-1" strike="noStrike">
                <a:solidFill>
                  <a:srgbClr val="000000"/>
                </a:solidFill>
                <a:latin typeface="Tw Cen MT"/>
              </a:rPr>
              <a:t>1990: 18% des décès du monde, alors qu’elle représente 12% de la population mondiale</a:t>
            </a:r>
            <a:endParaRPr b="0" lang="fr-FR" sz="2000" spc="-1" strike="noStrike">
              <a:solidFill>
                <a:srgbClr val="ffffff"/>
              </a:solidFill>
              <a:latin typeface="Arial"/>
            </a:endParaRPr>
          </a:p>
          <a:p>
            <a:pPr marL="320400" indent="-315720">
              <a:lnSpc>
                <a:spcPct val="100000"/>
              </a:lnSpc>
              <a:spcBef>
                <a:spcPts val="697"/>
              </a:spcBef>
              <a:buClr>
                <a:srgbClr val="dd8047"/>
              </a:buClr>
              <a:buFont typeface="Wingdings" charset="2"/>
              <a:buChar char=""/>
            </a:pPr>
            <a:r>
              <a:rPr b="0" lang="fr-FR" sz="2000" spc="-1" strike="noStrike">
                <a:solidFill>
                  <a:srgbClr val="000000"/>
                </a:solidFill>
                <a:latin typeface="Tw Cen MT"/>
              </a:rPr>
              <a:t>2013: taux de mortalité de 15 pour mille, la moyenne mondiale est à 8</a:t>
            </a:r>
            <a:endParaRPr b="0" lang="fr-FR" sz="2000" spc="-1" strike="noStrike">
              <a:solidFill>
                <a:srgbClr val="ffffff"/>
              </a:solidFill>
              <a:latin typeface="Arial"/>
            </a:endParaRPr>
          </a:p>
          <a:p>
            <a:pPr marL="320400" indent="-315720">
              <a:lnSpc>
                <a:spcPct val="100000"/>
              </a:lnSpc>
              <a:spcBef>
                <a:spcPts val="697"/>
              </a:spcBef>
              <a:buClr>
                <a:srgbClr val="dd8047"/>
              </a:buClr>
              <a:buFont typeface="Wingdings" charset="2"/>
              <a:buChar char=""/>
            </a:pPr>
            <a:r>
              <a:rPr b="0" lang="fr-FR" sz="2000" spc="-1" strike="noStrike">
                <a:solidFill>
                  <a:srgbClr val="000000"/>
                </a:solidFill>
                <a:latin typeface="Tw Cen MT"/>
              </a:rPr>
              <a:t>Recul récent de la mortalité</a:t>
            </a:r>
            <a:endParaRPr b="0" lang="fr-FR" sz="2000" spc="-1" strike="noStrike">
              <a:solidFill>
                <a:srgbClr val="ffffff"/>
              </a:solidFill>
              <a:latin typeface="Arial"/>
            </a:endParaRPr>
          </a:p>
          <a:p>
            <a:pPr marL="320400" indent="-315720">
              <a:lnSpc>
                <a:spcPct val="100000"/>
              </a:lnSpc>
              <a:spcBef>
                <a:spcPts val="697"/>
              </a:spcBef>
              <a:buClr>
                <a:srgbClr val="dd8047"/>
              </a:buClr>
              <a:buFont typeface="Wingdings" charset="2"/>
              <a:buChar char=""/>
            </a:pPr>
            <a:r>
              <a:rPr b="0" lang="fr-FR" sz="2000" spc="-1" strike="noStrike">
                <a:solidFill>
                  <a:srgbClr val="000000"/>
                </a:solidFill>
                <a:latin typeface="Tw Cen MT"/>
              </a:rPr>
              <a:t>Forte mortalité infantile et juvénile: 72 pour mille en 2013</a:t>
            </a:r>
            <a:endParaRPr b="0" lang="fr-FR" sz="2000" spc="-1" strike="noStrike">
              <a:solidFill>
                <a:srgbClr val="ffffff"/>
              </a:solidFill>
              <a:latin typeface="Arial"/>
            </a:endParaRPr>
          </a:p>
          <a:p>
            <a:pPr marL="320400" indent="-315720">
              <a:lnSpc>
                <a:spcPct val="100000"/>
              </a:lnSpc>
              <a:spcBef>
                <a:spcPts val="697"/>
              </a:spcBef>
              <a:buClr>
                <a:srgbClr val="dd8047"/>
              </a:buClr>
              <a:buFont typeface="Wingdings" charset="2"/>
              <a:buChar char=""/>
            </a:pPr>
            <a:r>
              <a:rPr b="0" lang="fr-FR" sz="2000" spc="-1" strike="noStrike">
                <a:solidFill>
                  <a:srgbClr val="000000"/>
                </a:solidFill>
                <a:latin typeface="Tw Cen MT"/>
              </a:rPr>
              <a:t>Faible espérance de vie: 52,7 ans en 2010</a:t>
            </a:r>
            <a:endParaRPr b="0" lang="fr-FR" sz="2000" spc="-1" strike="noStrike">
              <a:solidFill>
                <a:srgbClr val="ffffff"/>
              </a:solidFill>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7" name="Picture 1" descr=""/>
          <p:cNvPicPr/>
          <p:nvPr/>
        </p:nvPicPr>
        <p:blipFill>
          <a:blip r:embed="rId1"/>
          <a:stretch/>
        </p:blipFill>
        <p:spPr>
          <a:xfrm>
            <a:off x="971640" y="692280"/>
            <a:ext cx="6954840" cy="540072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9" name="CustomShape 1"/>
          <p:cNvSpPr/>
          <p:nvPr/>
        </p:nvSpPr>
        <p:spPr>
          <a:xfrm>
            <a:off x="609480" y="1752480"/>
            <a:ext cx="3886200" cy="639720"/>
          </a:xfrm>
          <a:prstGeom prst="rect">
            <a:avLst/>
          </a:prstGeom>
          <a:solidFill>
            <a:srgbClr val="dd8047"/>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Périmètre irrigué</a:t>
            </a:r>
            <a:endParaRPr b="0" lang="fr-FR" sz="2000" spc="-1" strike="noStrike">
              <a:solidFill>
                <a:srgbClr val="ffffff"/>
              </a:solidFill>
              <a:latin typeface="Arial"/>
            </a:endParaRPr>
          </a:p>
          <a:p>
            <a:pPr>
              <a:lnSpc>
                <a:spcPct val="100000"/>
              </a:lnSpc>
              <a:spcBef>
                <a:spcPts val="697"/>
              </a:spcBef>
            </a:pPr>
            <a:r>
              <a:rPr b="1" lang="fr-FR" sz="1700" spc="-1" strike="noStrike">
                <a:solidFill>
                  <a:srgbClr val="ffffff"/>
                </a:solidFill>
                <a:latin typeface="Tw Cen MT"/>
              </a:rPr>
              <a:t>(Lima, 2009)</a:t>
            </a:r>
            <a:endParaRPr b="0" lang="fr-FR" sz="1700" spc="-1" strike="noStrike">
              <a:solidFill>
                <a:srgbClr val="ffffff"/>
              </a:solidFill>
              <a:latin typeface="Arial"/>
            </a:endParaRPr>
          </a:p>
        </p:txBody>
      </p:sp>
      <p:pic>
        <p:nvPicPr>
          <p:cNvPr id="260" name="Picture 2" descr=""/>
          <p:cNvPicPr/>
          <p:nvPr/>
        </p:nvPicPr>
        <p:blipFill>
          <a:blip r:embed="rId1"/>
          <a:srcRect l="2864" t="0" r="2864" b="0"/>
          <a:stretch/>
        </p:blipFill>
        <p:spPr>
          <a:xfrm>
            <a:off x="609480" y="2438280"/>
            <a:ext cx="3886200" cy="3579840"/>
          </a:xfrm>
          <a:prstGeom prst="rect">
            <a:avLst/>
          </a:prstGeom>
          <a:ln>
            <a:noFill/>
          </a:ln>
        </p:spPr>
      </p:pic>
      <p:sp>
        <p:nvSpPr>
          <p:cNvPr id="261" name="CustomShape 2"/>
          <p:cNvSpPr/>
          <p:nvPr/>
        </p:nvSpPr>
        <p:spPr>
          <a:xfrm>
            <a:off x="4800600" y="1752480"/>
            <a:ext cx="3886200" cy="639720"/>
          </a:xfrm>
          <a:prstGeom prst="rect">
            <a:avLst/>
          </a:prstGeom>
          <a:solidFill>
            <a:srgbClr val="d8b25c"/>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L’intercommunalité du Diombougou (77 villages)</a:t>
            </a:r>
            <a:endParaRPr b="0" lang="fr-FR" sz="2000" spc="-1" strike="noStrike">
              <a:solidFill>
                <a:srgbClr val="ffffff"/>
              </a:solidFill>
              <a:latin typeface="Arial"/>
            </a:endParaRPr>
          </a:p>
        </p:txBody>
      </p:sp>
      <p:sp>
        <p:nvSpPr>
          <p:cNvPr id="262" name="CustomShape 3"/>
          <p:cNvSpPr/>
          <p:nvPr/>
        </p:nvSpPr>
        <p:spPr>
          <a:xfrm>
            <a:off x="4800600" y="2438280"/>
            <a:ext cx="3886200" cy="3579840"/>
          </a:xfrm>
          <a:prstGeom prst="rect">
            <a:avLst/>
          </a:prstGeom>
          <a:noFill/>
          <a:ln>
            <a:noFill/>
          </a:ln>
        </p:spPr>
        <p:style>
          <a:lnRef idx="0"/>
          <a:fillRef idx="0"/>
          <a:effectRef idx="0"/>
          <a:fontRef idx="minor"/>
        </p:style>
        <p:txBody>
          <a:bodyPr lIns="90000" rIns="90000" tIns="45000" bIns="45000">
            <a:noAutofit/>
          </a:bodyPr>
          <a:p>
            <a:pPr marL="45720">
              <a:lnSpc>
                <a:spcPct val="100000"/>
              </a:lnSpc>
              <a:spcBef>
                <a:spcPts val="697"/>
              </a:spcBef>
            </a:pPr>
            <a:r>
              <a:rPr b="0" lang="fr-FR" sz="2900" spc="-1" strike="noStrike">
                <a:solidFill>
                  <a:srgbClr val="000000"/>
                </a:solidFill>
                <a:latin typeface="Tw Cen MT"/>
              </a:rPr>
              <a:t>U</a:t>
            </a:r>
            <a:r>
              <a:rPr b="0" lang="fr-FR" sz="2400" spc="-1" strike="noStrike">
                <a:solidFill>
                  <a:srgbClr val="000000"/>
                </a:solidFill>
                <a:latin typeface="Tw Cen MT"/>
              </a:rPr>
              <a:t>n espace de mobilisation collective (agriculture, finance locale, désenclavement, formation) porté par la migration internationale</a:t>
            </a:r>
            <a:endParaRPr b="0" lang="fr-FR" sz="2400" spc="-1" strike="noStrike">
              <a:solidFill>
                <a:srgbClr val="ffffff"/>
              </a:solidFill>
              <a:latin typeface="Arial"/>
            </a:endParaRPr>
          </a:p>
        </p:txBody>
      </p:sp>
      <p:sp>
        <p:nvSpPr>
          <p:cNvPr id="263" name="CustomShape 4"/>
          <p:cNvSpPr/>
          <p:nvPr/>
        </p:nvSpPr>
        <p:spPr>
          <a:xfrm>
            <a:off x="533520" y="272880"/>
            <a:ext cx="8151840" cy="8701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Les émigrés du Diombougou au Mali: </a:t>
            </a:r>
            <a:br/>
            <a:r>
              <a:rPr b="1" lang="fr-FR" sz="2400" spc="-1" strike="noStrike">
                <a:solidFill>
                  <a:srgbClr val="775f55"/>
                </a:solidFill>
                <a:latin typeface="Tw Cen MT"/>
              </a:rPr>
              <a:t>des citoyens volontaires</a:t>
            </a:r>
            <a:endParaRPr b="0" lang="fr-FR" sz="2400" spc="-1" strike="noStrike">
              <a:solidFill>
                <a:srgbClr val="ffffff"/>
              </a:solidFill>
              <a:latin typeface="Arial"/>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8"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Inégalités de l’espérance de vie </a:t>
            </a:r>
            <a:br/>
            <a:r>
              <a:rPr b="0" lang="fr-FR" sz="2000" spc="-1" strike="noStrike">
                <a:solidFill>
                  <a:srgbClr val="775f55"/>
                </a:solidFill>
                <a:latin typeface="Tw Cen MT"/>
              </a:rPr>
              <a:t>(Magrin et al. Atlas de l’Afrique)</a:t>
            </a:r>
            <a:endParaRPr b="0" lang="fr-FR" sz="2000" spc="-1" strike="noStrike">
              <a:solidFill>
                <a:srgbClr val="ffffff"/>
              </a:solidFill>
              <a:latin typeface="Arial"/>
            </a:endParaRPr>
          </a:p>
        </p:txBody>
      </p:sp>
      <p:pic>
        <p:nvPicPr>
          <p:cNvPr id="299" name="Picture 2" descr=""/>
          <p:cNvPicPr/>
          <p:nvPr/>
        </p:nvPicPr>
        <p:blipFill>
          <a:blip r:embed="rId1"/>
          <a:stretch/>
        </p:blipFill>
        <p:spPr>
          <a:xfrm>
            <a:off x="971640" y="1557360"/>
            <a:ext cx="6678360" cy="506412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0"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Un continent jeune</a:t>
            </a:r>
            <a:endParaRPr b="0" lang="fr-FR" sz="2400" spc="-1" strike="noStrike">
              <a:solidFill>
                <a:srgbClr val="ffffff"/>
              </a:solidFill>
              <a:latin typeface="Arial"/>
            </a:endParaRPr>
          </a:p>
        </p:txBody>
      </p:sp>
      <p:sp>
        <p:nvSpPr>
          <p:cNvPr id="301"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En 2015, 44 % des subsahariens ont moins de 15 ans, les 2/3 ont moins de 25 ans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3% de plus de 65 ans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Par comparaison: l’Europe compte 15% de moins de 15 ans et 16% de plus de 65 ans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Potentiel de croissance et inertie démographique</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Insuffisance des investissements démographiques, notamment dans les villes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Le défi de la jeunesse: éducation et emploi</a:t>
            </a:r>
            <a:endParaRPr b="0" lang="fr-FR" sz="20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000" spc="-1" strike="noStrike">
                <a:solidFill>
                  <a:srgbClr val="000000"/>
                </a:solidFill>
                <a:latin typeface="Tw Cen MT"/>
                <a:ea typeface="Microsoft YaHei"/>
              </a:rPr>
              <a:t>2015: 22 millions d’entrants sur le marché du travail</a:t>
            </a:r>
            <a:endParaRPr b="0" lang="fr-FR" sz="20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2000" spc="-1" strike="noStrike">
                <a:solidFill>
                  <a:srgbClr val="000000"/>
                </a:solidFill>
                <a:latin typeface="Tw Cen MT"/>
                <a:ea typeface="Microsoft YaHei"/>
              </a:rPr>
              <a:t>2030: 32 millions</a:t>
            </a:r>
            <a:endParaRPr b="0" lang="fr-FR" sz="2000" spc="-1" strike="noStrike">
              <a:solidFill>
                <a:srgbClr val="ffffff"/>
              </a:solidFill>
              <a:latin typeface="Arial"/>
            </a:endParaRPr>
          </a:p>
          <a:p>
            <a:pPr marL="317160" indent="-317160">
              <a:lnSpc>
                <a:spcPct val="100000"/>
              </a:lnSpc>
              <a:spcBef>
                <a:spcPts val="697"/>
              </a:spcBef>
              <a:buClr>
                <a:srgbClr val="dd8047"/>
              </a:buClr>
              <a:buFont typeface="Symbol"/>
              <a:buChar char=""/>
            </a:pPr>
            <a:r>
              <a:rPr b="0" i="1" lang="fr-FR" sz="2400" spc="-1" strike="noStrike">
                <a:solidFill>
                  <a:srgbClr val="000000"/>
                </a:solidFill>
                <a:latin typeface="Tw Cen MT"/>
              </a:rPr>
              <a:t>Un appel à la mobilité, au départ…à toutes les échelles</a:t>
            </a:r>
            <a:endParaRPr b="0" lang="fr-FR" sz="2400" spc="-1" strike="noStrike">
              <a:solidFill>
                <a:srgbClr val="ffffff"/>
              </a:solidFill>
              <a:latin typeface="Arial"/>
            </a:endParaRPr>
          </a:p>
          <a:p>
            <a:pPr marL="317160" indent="-317160">
              <a:lnSpc>
                <a:spcPct val="100000"/>
              </a:lnSpc>
              <a:spcBef>
                <a:spcPts val="697"/>
              </a:spcBef>
              <a:buClr>
                <a:srgbClr val="dd8047"/>
              </a:buClr>
              <a:buFont typeface="Symbol"/>
              <a:buChar char=""/>
            </a:pPr>
            <a:r>
              <a:rPr b="0" i="1" lang="fr-FR" sz="2400" spc="-1" strike="noStrike">
                <a:solidFill>
                  <a:srgbClr val="000000"/>
                </a:solidFill>
                <a:latin typeface="Tw Cen MT"/>
              </a:rPr>
              <a:t>Des villes de plus en plus attractives</a:t>
            </a:r>
            <a:endParaRPr b="0" lang="fr-FR" sz="2400" spc="-1" strike="noStrike">
              <a:solidFill>
                <a:srgbClr val="ffffff"/>
              </a:solidFill>
              <a:latin typeface="Arial"/>
            </a:endParaRPr>
          </a:p>
          <a:p>
            <a:pPr marL="317160" indent="-317160">
              <a:lnSpc>
                <a:spcPct val="100000"/>
              </a:lnSpc>
              <a:spcBef>
                <a:spcPts val="697"/>
              </a:spcBef>
            </a:pPr>
            <a:endParaRPr b="0" lang="fr-FR" sz="2400" spc="-1" strike="noStrike">
              <a:solidFill>
                <a:srgbClr val="ffffff"/>
              </a:solidFill>
              <a:latin typeface="Arial"/>
            </a:endParaRPr>
          </a:p>
          <a:p>
            <a:pPr marL="317160" indent="-317160">
              <a:lnSpc>
                <a:spcPct val="100000"/>
              </a:lnSpc>
              <a:spcBef>
                <a:spcPts val="697"/>
              </a:spcBef>
            </a:pPr>
            <a:endParaRPr b="0" lang="fr-FR" sz="2400" spc="-1" strike="noStrike">
              <a:solidFill>
                <a:srgbClr val="ffffff"/>
              </a:solidFill>
              <a:latin typeface="Arial"/>
            </a:endParaRPr>
          </a:p>
          <a:p>
            <a:pPr marL="317160" indent="-317160">
              <a:lnSpc>
                <a:spcPct val="100000"/>
              </a:lnSpc>
              <a:spcBef>
                <a:spcPts val="697"/>
              </a:spcBef>
            </a:pPr>
            <a:endParaRPr b="0" lang="fr-FR" sz="2400" spc="-1" strike="noStrike">
              <a:solidFill>
                <a:srgbClr val="ffffff"/>
              </a:solidFill>
              <a:latin typeface="Arial"/>
            </a:endParaRPr>
          </a:p>
          <a:p>
            <a:pPr marL="317160" indent="-317160">
              <a:lnSpc>
                <a:spcPct val="100000"/>
              </a:lnSpc>
              <a:spcBef>
                <a:spcPts val="697"/>
              </a:spcBef>
            </a:pPr>
            <a:endParaRPr b="0" lang="fr-FR" sz="2400" spc="-1" strike="noStrike">
              <a:solidFill>
                <a:srgbClr val="ffffff"/>
              </a:solidFill>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2"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br/>
            <a:r>
              <a:rPr b="1" lang="fr-FR" sz="2200" spc="-1" strike="noStrike">
                <a:solidFill>
                  <a:srgbClr val="775f55"/>
                </a:solidFill>
                <a:latin typeface="Tw Cen MT"/>
              </a:rPr>
              <a:t>L’émergence des petites et</a:t>
            </a:r>
            <a:br/>
            <a:r>
              <a:rPr b="1" lang="fr-FR" sz="2200" spc="-1" strike="noStrike">
                <a:solidFill>
                  <a:srgbClr val="775f55"/>
                </a:solidFill>
                <a:latin typeface="Tw Cen MT"/>
              </a:rPr>
              <a:t>moyennes villes: </a:t>
            </a:r>
            <a:br/>
            <a:r>
              <a:rPr b="1" lang="fr-FR" sz="2200" spc="-1" strike="noStrike">
                <a:solidFill>
                  <a:srgbClr val="775f55"/>
                </a:solidFill>
                <a:latin typeface="Tw Cen MT"/>
              </a:rPr>
              <a:t>le rééquilibrage du réseau </a:t>
            </a:r>
            <a:br/>
            <a:r>
              <a:rPr b="1" lang="fr-FR" sz="2200" spc="-1" strike="noStrike">
                <a:solidFill>
                  <a:srgbClr val="775f55"/>
                </a:solidFill>
                <a:latin typeface="Tw Cen MT"/>
              </a:rPr>
              <a:t>urbain</a:t>
            </a:r>
            <a:endParaRPr b="0" lang="fr-FR" sz="2200" spc="-1" strike="noStrike">
              <a:solidFill>
                <a:srgbClr val="ffffff"/>
              </a:solidFill>
              <a:latin typeface="Arial"/>
            </a:endParaRPr>
          </a:p>
        </p:txBody>
      </p:sp>
      <p:pic>
        <p:nvPicPr>
          <p:cNvPr id="303" name="Picture 2" descr=""/>
          <p:cNvPicPr/>
          <p:nvPr/>
        </p:nvPicPr>
        <p:blipFill>
          <a:blip r:embed="rId1"/>
          <a:srcRect l="2591" t="472" r="2194" b="0"/>
          <a:stretch/>
        </p:blipFill>
        <p:spPr>
          <a:xfrm>
            <a:off x="4464000" y="-17640"/>
            <a:ext cx="4303800" cy="683136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4"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Une urbanisation rapide et inégale</a:t>
            </a:r>
            <a:endParaRPr b="0" lang="fr-FR" sz="2400" spc="-1" strike="noStrike">
              <a:solidFill>
                <a:srgbClr val="ffffff"/>
              </a:solidFill>
              <a:latin typeface="Arial"/>
            </a:endParaRPr>
          </a:p>
        </p:txBody>
      </p:sp>
      <p:sp>
        <p:nvSpPr>
          <p:cNvPr id="305"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80000"/>
              </a:lnSpc>
              <a:spcBef>
                <a:spcPts val="697"/>
              </a:spcBef>
              <a:buClr>
                <a:srgbClr val="dd8047"/>
              </a:buClr>
              <a:buFont typeface="Wingdings" charset="2"/>
              <a:buChar char=""/>
            </a:pPr>
            <a:r>
              <a:rPr b="0" lang="fr-FR" sz="2000" spc="-1" strike="noStrike">
                <a:solidFill>
                  <a:srgbClr val="000000"/>
                </a:solidFill>
                <a:latin typeface="Tw Cen MT"/>
              </a:rPr>
              <a:t>Entre 1950 et 2010: la population a été multipliée par 5 et le nombre de citadins par 15 (de 20 à 320 millions)</a:t>
            </a:r>
            <a:endParaRPr b="0" lang="fr-FR" sz="2000" spc="-1" strike="noStrike">
              <a:solidFill>
                <a:srgbClr val="ffffff"/>
              </a:solidFill>
              <a:latin typeface="Arial"/>
            </a:endParaRPr>
          </a:p>
          <a:p>
            <a:pPr marL="317160" indent="-317160">
              <a:lnSpc>
                <a:spcPct val="80000"/>
              </a:lnSpc>
              <a:spcBef>
                <a:spcPts val="697"/>
              </a:spcBef>
              <a:buClr>
                <a:srgbClr val="dd8047"/>
              </a:buClr>
              <a:buFont typeface="Wingdings" charset="2"/>
              <a:buChar char=""/>
            </a:pPr>
            <a:r>
              <a:rPr b="0" lang="fr-FR" sz="2000" spc="-1" strike="noStrike">
                <a:solidFill>
                  <a:srgbClr val="000000"/>
                </a:solidFill>
                <a:latin typeface="Tw Cen MT"/>
              </a:rPr>
              <a:t>1950, taux d’urbanisation de 11,5%</a:t>
            </a:r>
            <a:endParaRPr b="0" lang="fr-FR" sz="2000" spc="-1" strike="noStrike">
              <a:solidFill>
                <a:srgbClr val="ffffff"/>
              </a:solidFill>
              <a:latin typeface="Arial"/>
            </a:endParaRPr>
          </a:p>
          <a:p>
            <a:pPr marL="317160" indent="-317160">
              <a:lnSpc>
                <a:spcPct val="80000"/>
              </a:lnSpc>
              <a:spcBef>
                <a:spcPts val="697"/>
              </a:spcBef>
              <a:buClr>
                <a:srgbClr val="dd8047"/>
              </a:buClr>
              <a:buFont typeface="Wingdings" charset="2"/>
              <a:buChar char=""/>
            </a:pPr>
            <a:r>
              <a:rPr b="0" lang="fr-FR" sz="2000" spc="-1" strike="noStrike">
                <a:solidFill>
                  <a:srgbClr val="000000"/>
                </a:solidFill>
                <a:latin typeface="Tw Cen MT"/>
              </a:rPr>
              <a:t>2015: 40%</a:t>
            </a:r>
            <a:endParaRPr b="0" lang="fr-FR" sz="2000" spc="-1" strike="noStrike">
              <a:solidFill>
                <a:srgbClr val="ffffff"/>
              </a:solidFill>
              <a:latin typeface="Arial"/>
            </a:endParaRPr>
          </a:p>
          <a:p>
            <a:pPr marL="317160" indent="-317160">
              <a:lnSpc>
                <a:spcPct val="80000"/>
              </a:lnSpc>
              <a:spcBef>
                <a:spcPts val="697"/>
              </a:spcBef>
              <a:buClr>
                <a:srgbClr val="dd8047"/>
              </a:buClr>
              <a:buFont typeface="Wingdings" charset="2"/>
              <a:buChar char=""/>
            </a:pPr>
            <a:r>
              <a:rPr b="0" lang="fr-FR" sz="2000" spc="-1" strike="noStrike">
                <a:solidFill>
                  <a:srgbClr val="000000"/>
                </a:solidFill>
                <a:latin typeface="Tw Cen MT"/>
              </a:rPr>
              <a:t>2030: 620 millions de citadins, 2% de croissance (de 5 à 6% entre 1950 et 1980; 4% dans les années 1990)</a:t>
            </a:r>
            <a:endParaRPr b="0" lang="fr-FR" sz="2000" spc="-1" strike="noStrike">
              <a:solidFill>
                <a:srgbClr val="ffffff"/>
              </a:solidFill>
              <a:latin typeface="Arial"/>
            </a:endParaRPr>
          </a:p>
          <a:p>
            <a:pPr marL="317160" indent="-317160">
              <a:lnSpc>
                <a:spcPct val="80000"/>
              </a:lnSpc>
              <a:spcBef>
                <a:spcPts val="697"/>
              </a:spcBef>
              <a:buClr>
                <a:srgbClr val="dd8047"/>
              </a:buClr>
              <a:buFont typeface="Wingdings" charset="2"/>
              <a:buChar char=""/>
            </a:pPr>
            <a:r>
              <a:rPr b="0" lang="fr-FR" sz="2000" spc="-1" strike="noStrike">
                <a:solidFill>
                  <a:srgbClr val="000000"/>
                </a:solidFill>
                <a:latin typeface="Tw Cen MT"/>
              </a:rPr>
              <a:t>2050: 2/3 de citadins, soit un milliard de personnes</a:t>
            </a:r>
            <a:endParaRPr b="0" lang="fr-FR" sz="2000" spc="-1" strike="noStrike">
              <a:solidFill>
                <a:srgbClr val="ffffff"/>
              </a:solidFill>
              <a:latin typeface="Arial"/>
            </a:endParaRPr>
          </a:p>
          <a:p>
            <a:pPr marL="317160" indent="-317160">
              <a:lnSpc>
                <a:spcPct val="80000"/>
              </a:lnSpc>
              <a:spcBef>
                <a:spcPts val="697"/>
              </a:spcBef>
              <a:buClr>
                <a:srgbClr val="dd8047"/>
              </a:buClr>
              <a:buFont typeface="Wingdings" charset="2"/>
              <a:buChar char=""/>
            </a:pPr>
            <a:r>
              <a:rPr b="0" lang="fr-FR" sz="2000" spc="-1" strike="noStrike">
                <a:solidFill>
                  <a:srgbClr val="000000"/>
                </a:solidFill>
                <a:latin typeface="Tw Cen MT"/>
              </a:rPr>
              <a:t>Afrique subsaharienne</a:t>
            </a:r>
            <a:endParaRPr b="0" lang="fr-FR" sz="2000" spc="-1" strike="noStrike">
              <a:solidFill>
                <a:srgbClr val="ffffff"/>
              </a:solidFill>
              <a:latin typeface="Arial"/>
            </a:endParaRPr>
          </a:p>
          <a:p>
            <a:pPr lvl="1" marL="637920" indent="-272880">
              <a:lnSpc>
                <a:spcPct val="80000"/>
              </a:lnSpc>
              <a:spcBef>
                <a:spcPts val="550"/>
              </a:spcBef>
              <a:buClr>
                <a:srgbClr val="94b6d2"/>
              </a:buClr>
              <a:buFont typeface="Wingdings 2" charset="2"/>
              <a:buChar char=""/>
            </a:pPr>
            <a:r>
              <a:rPr b="0" lang="fr-FR" sz="1700" spc="-1" strike="noStrike">
                <a:solidFill>
                  <a:srgbClr val="000000"/>
                </a:solidFill>
                <a:latin typeface="Tw Cen MT"/>
                <a:ea typeface="Microsoft YaHei"/>
              </a:rPr>
              <a:t>9,5% de la population urbaine mondiale en 2010</a:t>
            </a:r>
            <a:endParaRPr b="0" lang="fr-FR" sz="1700" spc="-1" strike="noStrike">
              <a:solidFill>
                <a:srgbClr val="ffffff"/>
              </a:solidFill>
              <a:latin typeface="Arial"/>
            </a:endParaRPr>
          </a:p>
          <a:p>
            <a:pPr lvl="1" marL="637920" indent="-272880">
              <a:lnSpc>
                <a:spcPct val="80000"/>
              </a:lnSpc>
              <a:spcBef>
                <a:spcPts val="550"/>
              </a:spcBef>
              <a:buClr>
                <a:srgbClr val="94b6d2"/>
              </a:buClr>
              <a:buFont typeface="Wingdings 2" charset="2"/>
              <a:buChar char=""/>
            </a:pPr>
            <a:r>
              <a:rPr b="0" lang="fr-FR" sz="2000" spc="-1" strike="noStrike">
                <a:solidFill>
                  <a:srgbClr val="000000"/>
                </a:solidFill>
                <a:latin typeface="Tw Cen MT"/>
                <a:ea typeface="Microsoft YaHei"/>
              </a:rPr>
              <a:t>16% en 2050</a:t>
            </a:r>
            <a:endParaRPr b="0" lang="fr-FR" sz="2000" spc="-1" strike="noStrike">
              <a:solidFill>
                <a:srgbClr val="ffffff"/>
              </a:solidFill>
              <a:latin typeface="Arial"/>
            </a:endParaRPr>
          </a:p>
          <a:p>
            <a:pPr marL="317160" indent="-317160">
              <a:lnSpc>
                <a:spcPct val="80000"/>
              </a:lnSpc>
              <a:spcBef>
                <a:spcPts val="697"/>
              </a:spcBef>
              <a:buClr>
                <a:srgbClr val="dd8047"/>
              </a:buClr>
              <a:buFont typeface="Symbol"/>
              <a:buChar char=""/>
            </a:pPr>
            <a:r>
              <a:rPr b="1" i="1" lang="fr-FR" sz="2000" spc="-1" strike="noStrike">
                <a:solidFill>
                  <a:srgbClr val="000000"/>
                </a:solidFill>
                <a:latin typeface="Tw Cen MT"/>
              </a:rPr>
              <a:t>Pas « d’exode » rural, mais des mobilités circulaires entre villes et campagnes</a:t>
            </a:r>
            <a:endParaRPr b="0" lang="fr-FR" sz="2000" spc="-1" strike="noStrike">
              <a:solidFill>
                <a:srgbClr val="ffffff"/>
              </a:solidFill>
              <a:latin typeface="Arial"/>
            </a:endParaRPr>
          </a:p>
          <a:p>
            <a:pPr marL="317160" indent="-317160">
              <a:lnSpc>
                <a:spcPct val="80000"/>
              </a:lnSpc>
              <a:spcBef>
                <a:spcPts val="697"/>
              </a:spcBef>
              <a:buClr>
                <a:srgbClr val="dd8047"/>
              </a:buClr>
              <a:buFont typeface="Symbol"/>
              <a:buChar char=""/>
            </a:pPr>
            <a:r>
              <a:rPr b="1" i="1" lang="fr-FR" sz="2000" spc="-1" strike="noStrike">
                <a:solidFill>
                  <a:srgbClr val="000000"/>
                </a:solidFill>
                <a:latin typeface="Tw Cen MT"/>
              </a:rPr>
              <a:t>Des mobilités à toutes les échelles</a:t>
            </a:r>
            <a:endParaRPr b="0" lang="fr-FR" sz="2000" spc="-1" strike="noStrike">
              <a:solidFill>
                <a:srgbClr val="ffffff"/>
              </a:solidFill>
              <a:latin typeface="Arial"/>
            </a:endParaRPr>
          </a:p>
          <a:p>
            <a:pPr marL="317160" indent="-317160">
              <a:lnSpc>
                <a:spcPct val="80000"/>
              </a:lnSpc>
              <a:spcBef>
                <a:spcPts val="697"/>
              </a:spcBef>
            </a:pPr>
            <a:endParaRPr b="0" lang="fr-FR" sz="2000" spc="-1" strike="noStrike">
              <a:solidFill>
                <a:srgbClr val="ffffff"/>
              </a:solidFill>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6" name="CustomShape 1"/>
          <p:cNvSpPr/>
          <p:nvPr/>
        </p:nvSpPr>
        <p:spPr>
          <a:xfrm>
            <a:off x="95400" y="-182520"/>
            <a:ext cx="304560" cy="304920"/>
          </a:xfrm>
          <a:prstGeom prst="rect">
            <a:avLst/>
          </a:prstGeom>
          <a:noFill/>
          <a:ln>
            <a:noFill/>
          </a:ln>
        </p:spPr>
        <p:style>
          <a:lnRef idx="0"/>
          <a:fillRef idx="0"/>
          <a:effectRef idx="0"/>
          <a:fontRef idx="minor"/>
        </p:style>
      </p:sp>
      <p:sp>
        <p:nvSpPr>
          <p:cNvPr id="307" name="CustomShape 2"/>
          <p:cNvSpPr/>
          <p:nvPr/>
        </p:nvSpPr>
        <p:spPr>
          <a:xfrm>
            <a:off x="95400" y="-182520"/>
            <a:ext cx="304560" cy="304920"/>
          </a:xfrm>
          <a:prstGeom prst="rect">
            <a:avLst/>
          </a:prstGeom>
          <a:noFill/>
          <a:ln>
            <a:noFill/>
          </a:ln>
        </p:spPr>
        <p:style>
          <a:lnRef idx="0"/>
          <a:fillRef idx="0"/>
          <a:effectRef idx="0"/>
          <a:fontRef idx="minor"/>
        </p:style>
      </p:sp>
      <p:pic>
        <p:nvPicPr>
          <p:cNvPr id="308" name="Picture 3" descr=""/>
          <p:cNvPicPr/>
          <p:nvPr/>
        </p:nvPicPr>
        <p:blipFill>
          <a:blip r:embed="rId1"/>
          <a:stretch/>
        </p:blipFill>
        <p:spPr>
          <a:xfrm>
            <a:off x="1116000" y="1341360"/>
            <a:ext cx="6788160" cy="4319640"/>
          </a:xfrm>
          <a:prstGeom prst="rect">
            <a:avLst/>
          </a:prstGeom>
          <a:ln>
            <a:noFill/>
          </a:ln>
        </p:spPr>
      </p:pic>
      <p:sp>
        <p:nvSpPr>
          <p:cNvPr id="309" name="CustomShape 3"/>
          <p:cNvSpPr/>
          <p:nvPr/>
        </p:nvSpPr>
        <p:spPr>
          <a:xfrm>
            <a:off x="990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Agriculture urbaine à Kinshasa (RDC), 2005</a:t>
            </a:r>
            <a:endParaRPr b="0" lang="fr-FR" sz="2400" spc="-1" strike="noStrike">
              <a:solidFill>
                <a:srgbClr val="ffffff"/>
              </a:solid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0" name="CustomShape 1"/>
          <p:cNvSpPr/>
          <p:nvPr/>
        </p:nvSpPr>
        <p:spPr>
          <a:xfrm>
            <a:off x="533520" y="272880"/>
            <a:ext cx="8151840" cy="8701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Liens villes-campagnes (Ouganda, Mont Elgon)</a:t>
            </a:r>
            <a:endParaRPr b="0" lang="fr-FR" sz="2400" spc="-1" strike="noStrike">
              <a:solidFill>
                <a:srgbClr val="ffffff"/>
              </a:solidFill>
              <a:latin typeface="Arial"/>
            </a:endParaRPr>
          </a:p>
        </p:txBody>
      </p:sp>
      <p:sp>
        <p:nvSpPr>
          <p:cNvPr id="311" name="CustomShape 2"/>
          <p:cNvSpPr/>
          <p:nvPr/>
        </p:nvSpPr>
        <p:spPr>
          <a:xfrm>
            <a:off x="609480" y="1752480"/>
            <a:ext cx="3886200" cy="639720"/>
          </a:xfrm>
          <a:prstGeom prst="rect">
            <a:avLst/>
          </a:prstGeom>
          <a:solidFill>
            <a:srgbClr val="dd8047"/>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Choux et café</a:t>
            </a:r>
            <a:endParaRPr b="0" lang="fr-FR" sz="2000" spc="-1" strike="noStrike">
              <a:solidFill>
                <a:srgbClr val="ffffff"/>
              </a:solidFill>
              <a:latin typeface="Arial"/>
            </a:endParaRPr>
          </a:p>
        </p:txBody>
      </p:sp>
      <p:sp>
        <p:nvSpPr>
          <p:cNvPr id="312" name="CustomShape 3"/>
          <p:cNvSpPr/>
          <p:nvPr/>
        </p:nvSpPr>
        <p:spPr>
          <a:xfrm>
            <a:off x="4800600" y="1752480"/>
            <a:ext cx="3886200" cy="639720"/>
          </a:xfrm>
          <a:prstGeom prst="rect">
            <a:avLst/>
          </a:prstGeom>
          <a:solidFill>
            <a:srgbClr val="d8b25c"/>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Collecte de produits maraîchers</a:t>
            </a:r>
            <a:endParaRPr b="0" lang="fr-FR" sz="2000" spc="-1" strike="noStrike">
              <a:solidFill>
                <a:srgbClr val="ffffff"/>
              </a:solidFill>
              <a:latin typeface="Arial"/>
            </a:endParaRPr>
          </a:p>
        </p:txBody>
      </p:sp>
      <p:pic>
        <p:nvPicPr>
          <p:cNvPr id="313" name="Picture 4" descr=""/>
          <p:cNvPicPr/>
          <p:nvPr/>
        </p:nvPicPr>
        <p:blipFill>
          <a:blip r:embed="rId1"/>
          <a:srcRect l="2229" t="0" r="2229" b="0"/>
          <a:stretch/>
        </p:blipFill>
        <p:spPr>
          <a:xfrm>
            <a:off x="609480" y="2438280"/>
            <a:ext cx="3886200" cy="3579840"/>
          </a:xfrm>
          <a:prstGeom prst="rect">
            <a:avLst/>
          </a:prstGeom>
          <a:ln>
            <a:noFill/>
          </a:ln>
        </p:spPr>
      </p:pic>
      <p:pic>
        <p:nvPicPr>
          <p:cNvPr id="314" name="Picture 5" descr=""/>
          <p:cNvPicPr/>
          <p:nvPr/>
        </p:nvPicPr>
        <p:blipFill>
          <a:blip r:embed="rId2"/>
          <a:srcRect l="2229" t="0" r="2229" b="0"/>
          <a:stretch/>
        </p:blipFill>
        <p:spPr>
          <a:xfrm>
            <a:off x="4800600" y="2438280"/>
            <a:ext cx="3886200" cy="357984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5"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Mobilités, migrations, circulations à toutes les échelles</a:t>
            </a:r>
            <a:endParaRPr b="0" lang="fr-FR" sz="2400" spc="-1" strike="noStrike">
              <a:solidFill>
                <a:srgbClr val="ffffff"/>
              </a:solidFill>
              <a:latin typeface="Arial"/>
            </a:endParaRPr>
          </a:p>
        </p:txBody>
      </p:sp>
      <p:sp>
        <p:nvSpPr>
          <p:cNvPr id="316" name="CustomShape 2"/>
          <p:cNvSpPr/>
          <p:nvPr/>
        </p:nvSpPr>
        <p:spPr>
          <a:xfrm>
            <a:off x="612720" y="1600200"/>
            <a:ext cx="8151840" cy="5257800"/>
          </a:xfrm>
          <a:prstGeom prst="rect">
            <a:avLst/>
          </a:prstGeom>
          <a:noFill/>
          <a:ln>
            <a:noFill/>
          </a:ln>
        </p:spPr>
        <p:style>
          <a:lnRef idx="0"/>
          <a:fillRef idx="0"/>
          <a:effectRef idx="0"/>
          <a:fontRef idx="minor"/>
        </p:style>
        <p:txBody>
          <a:bodyPr lIns="90000" rIns="90000" tIns="45000" bIns="45000">
            <a:noAutofit/>
          </a:bodyPr>
          <a:p>
            <a:pPr marL="320400" indent="-315720">
              <a:lnSpc>
                <a:spcPct val="90000"/>
              </a:lnSpc>
              <a:spcBef>
                <a:spcPts val="697"/>
              </a:spcBef>
            </a:pPr>
            <a:r>
              <a:rPr b="0" lang="fr-FR" sz="2000" spc="-1" strike="noStrike">
                <a:solidFill>
                  <a:srgbClr val="000000"/>
                </a:solidFill>
                <a:latin typeface="Tw Cen MT"/>
              </a:rPr>
              <a:t>« </a:t>
            </a:r>
            <a:r>
              <a:rPr b="0" i="1" lang="fr-FR" sz="2000" spc="-1" strike="noStrike">
                <a:solidFill>
                  <a:srgbClr val="000000"/>
                </a:solidFill>
                <a:latin typeface="Tw Cen MT"/>
              </a:rPr>
              <a:t>Toutes les formes de mobilité, volontaire ou forcée, pacifique ou violente, se superposent dans le présent comme dans le passé, donnant une impression d’inachèvement territorial</a:t>
            </a:r>
            <a:r>
              <a:rPr b="0" lang="fr-FR" sz="2000" spc="-1" strike="noStrike">
                <a:solidFill>
                  <a:srgbClr val="000000"/>
                </a:solidFill>
                <a:latin typeface="Tw Cen MT"/>
              </a:rPr>
              <a:t> » (Pourtier, 2014:31)</a:t>
            </a:r>
            <a:endParaRPr b="0" lang="fr-FR" sz="2000" spc="-1" strike="noStrike">
              <a:solidFill>
                <a:srgbClr val="ffffff"/>
              </a:solidFill>
              <a:latin typeface="Arial"/>
            </a:endParaRPr>
          </a:p>
          <a:p>
            <a:pPr marL="320400" indent="-315720">
              <a:lnSpc>
                <a:spcPct val="90000"/>
              </a:lnSpc>
              <a:spcBef>
                <a:spcPts val="697"/>
              </a:spcBef>
            </a:pPr>
            <a:r>
              <a:rPr b="0" lang="fr-FR" sz="2000" spc="-1" strike="noStrike">
                <a:solidFill>
                  <a:srgbClr val="000000"/>
                </a:solidFill>
                <a:latin typeface="Tw Cen MT"/>
              </a:rPr>
              <a:t>En 2017: 23 millions de Subsahariens vivent en dehors de leur pays, soit 3% de la population totale</a:t>
            </a:r>
            <a:endParaRPr b="0" lang="fr-FR" sz="2000" spc="-1" strike="noStrike">
              <a:solidFill>
                <a:srgbClr val="ffffff"/>
              </a:solidFill>
              <a:latin typeface="Arial"/>
            </a:endParaRPr>
          </a:p>
          <a:p>
            <a:pPr marL="320400" indent="-315720">
              <a:lnSpc>
                <a:spcPct val="90000"/>
              </a:lnSpc>
              <a:spcBef>
                <a:spcPts val="697"/>
              </a:spcBef>
            </a:pPr>
            <a:r>
              <a:rPr b="0" lang="fr-FR" sz="2000" spc="-1" strike="noStrike">
                <a:solidFill>
                  <a:srgbClr val="000000"/>
                </a:solidFill>
                <a:latin typeface="Tw Cen MT"/>
              </a:rPr>
              <a:t>Dont 82% en Afrique même (12% vers l’Europe, 6% vers l’Asie, 3% vers l’Amérique du Nord)</a:t>
            </a:r>
            <a:endParaRPr b="0" lang="fr-FR" sz="2000" spc="-1" strike="noStrike">
              <a:solidFill>
                <a:srgbClr val="ffffff"/>
              </a:solidFill>
              <a:latin typeface="Arial"/>
            </a:endParaRPr>
          </a:p>
          <a:p>
            <a:pPr marL="320400" indent="-315720">
              <a:lnSpc>
                <a:spcPct val="90000"/>
              </a:lnSpc>
              <a:spcBef>
                <a:spcPts val="697"/>
              </a:spcBef>
              <a:buClr>
                <a:srgbClr val="dd8047"/>
              </a:buClr>
              <a:buFont typeface="Wingdings" charset="2"/>
              <a:buChar char=""/>
            </a:pPr>
            <a:r>
              <a:rPr b="0" lang="fr-FR" sz="2000" spc="-1" strike="noStrike">
                <a:solidFill>
                  <a:srgbClr val="000000"/>
                </a:solidFill>
                <a:latin typeface="Tw Cen MT"/>
              </a:rPr>
              <a:t>L’essentiel des migrations africaines sont internes au continent:</a:t>
            </a:r>
            <a:endParaRPr b="0" lang="fr-FR" sz="2000" spc="-1" strike="noStrike">
              <a:solidFill>
                <a:srgbClr val="ffffff"/>
              </a:solidFill>
              <a:latin typeface="Arial"/>
            </a:endParaRPr>
          </a:p>
          <a:p>
            <a:pPr lvl="1" marL="637920" indent="-272880">
              <a:lnSpc>
                <a:spcPct val="90000"/>
              </a:lnSpc>
              <a:spcBef>
                <a:spcPts val="550"/>
              </a:spcBef>
              <a:buClr>
                <a:srgbClr val="94b6d2"/>
              </a:buClr>
              <a:buFont typeface="Wingdings 2" charset="2"/>
              <a:buChar char=""/>
            </a:pPr>
            <a:r>
              <a:rPr b="0" lang="fr-FR" sz="2000" spc="-1" strike="noStrike">
                <a:solidFill>
                  <a:srgbClr val="000000"/>
                </a:solidFill>
                <a:latin typeface="Tw Cen MT"/>
                <a:ea typeface="Microsoft YaHei"/>
              </a:rPr>
              <a:t>Afrique de l’Ouest: Cap-Vert, Sénégal, Mali, Burkina Faso &gt; Côte d’Ivoire, Ghana, Gabon, Europe</a:t>
            </a:r>
            <a:endParaRPr b="0" lang="fr-FR" sz="2000" spc="-1" strike="noStrike">
              <a:solidFill>
                <a:srgbClr val="ffffff"/>
              </a:solidFill>
              <a:latin typeface="Arial"/>
            </a:endParaRPr>
          </a:p>
          <a:p>
            <a:pPr lvl="1" marL="637920" indent="-272880">
              <a:lnSpc>
                <a:spcPct val="90000"/>
              </a:lnSpc>
              <a:spcBef>
                <a:spcPts val="550"/>
              </a:spcBef>
              <a:buClr>
                <a:srgbClr val="94b6d2"/>
              </a:buClr>
              <a:buFont typeface="Wingdings 2" charset="2"/>
              <a:buChar char=""/>
            </a:pPr>
            <a:r>
              <a:rPr b="0" lang="fr-FR" sz="2000" spc="-1" strike="noStrike">
                <a:solidFill>
                  <a:srgbClr val="000000"/>
                </a:solidFill>
                <a:latin typeface="Tw Cen MT"/>
                <a:ea typeface="Microsoft YaHei"/>
              </a:rPr>
              <a:t>Afrique orientale: Ethiopie et Soudan &gt; Europe, Etats du Golfe</a:t>
            </a:r>
            <a:endParaRPr b="0" lang="fr-FR" sz="2000" spc="-1" strike="noStrike">
              <a:solidFill>
                <a:srgbClr val="ffffff"/>
              </a:solidFill>
              <a:latin typeface="Arial"/>
            </a:endParaRPr>
          </a:p>
          <a:p>
            <a:pPr lvl="1" marL="637920" indent="-272880">
              <a:lnSpc>
                <a:spcPct val="90000"/>
              </a:lnSpc>
              <a:spcBef>
                <a:spcPts val="550"/>
              </a:spcBef>
              <a:buClr>
                <a:srgbClr val="94b6d2"/>
              </a:buClr>
              <a:buFont typeface="Wingdings 2" charset="2"/>
              <a:buChar char=""/>
            </a:pPr>
            <a:r>
              <a:rPr b="0" lang="fr-FR" sz="2000" spc="-1" strike="noStrike">
                <a:solidFill>
                  <a:srgbClr val="000000"/>
                </a:solidFill>
                <a:latin typeface="Tw Cen MT"/>
                <a:ea typeface="Microsoft YaHei"/>
              </a:rPr>
              <a:t>Afrique centrale et australe: RDC, Malawi, Botswana, Mozambique &gt; Afrique du Sud</a:t>
            </a:r>
            <a:endParaRPr b="0" lang="fr-FR" sz="2000" spc="-1" strike="noStrike">
              <a:solidFill>
                <a:srgbClr val="ffffff"/>
              </a:solidFill>
              <a:latin typeface="Arial"/>
            </a:endParaRPr>
          </a:p>
          <a:p>
            <a:pPr marL="320400" indent="-315720">
              <a:lnSpc>
                <a:spcPct val="90000"/>
              </a:lnSpc>
              <a:spcBef>
                <a:spcPts val="697"/>
              </a:spcBef>
              <a:buClr>
                <a:srgbClr val="dd8047"/>
              </a:buClr>
              <a:buFont typeface="Wingdings" charset="2"/>
              <a:buChar char=""/>
            </a:pPr>
            <a:r>
              <a:rPr b="0" lang="fr-FR" sz="2000" spc="-1" strike="noStrike">
                <a:solidFill>
                  <a:srgbClr val="000000"/>
                </a:solidFill>
                <a:latin typeface="Tw Cen MT"/>
              </a:rPr>
              <a:t>L’émigration venant du Sahel est d’origine rurale</a:t>
            </a:r>
            <a:endParaRPr b="0" lang="fr-FR" sz="2000" spc="-1" strike="noStrike">
              <a:solidFill>
                <a:srgbClr val="ffffff"/>
              </a:solidFill>
              <a:latin typeface="Arial"/>
            </a:endParaRPr>
          </a:p>
          <a:p>
            <a:pPr marL="320400" indent="-315720">
              <a:lnSpc>
                <a:spcPct val="90000"/>
              </a:lnSpc>
              <a:spcBef>
                <a:spcPts val="697"/>
              </a:spcBef>
              <a:buClr>
                <a:srgbClr val="dd8047"/>
              </a:buClr>
              <a:buFont typeface="Wingdings" charset="2"/>
              <a:buChar char=""/>
            </a:pPr>
            <a:r>
              <a:rPr b="0" lang="fr-FR" sz="2000" spc="-1" strike="noStrike">
                <a:solidFill>
                  <a:srgbClr val="000000"/>
                </a:solidFill>
                <a:latin typeface="Tw Cen MT"/>
              </a:rPr>
              <a:t>Celle d’Afrique côtière et centrale est urbaine, qualifiée et moins redistributive</a:t>
            </a:r>
            <a:endParaRPr b="0" lang="fr-FR" sz="2000" spc="-1" strike="noStrike">
              <a:solidFill>
                <a:srgbClr val="ffffff"/>
              </a:solid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7"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Les flux migratoires contemporains</a:t>
            </a:r>
            <a:endParaRPr b="0" lang="fr-FR" sz="2400" spc="-1" strike="noStrike">
              <a:solidFill>
                <a:srgbClr val="ffffff"/>
              </a:solidFill>
              <a:latin typeface="Arial"/>
            </a:endParaRPr>
          </a:p>
        </p:txBody>
      </p:sp>
      <p:pic>
        <p:nvPicPr>
          <p:cNvPr id="318" name="Picture 2" descr=""/>
          <p:cNvPicPr/>
          <p:nvPr/>
        </p:nvPicPr>
        <p:blipFill>
          <a:blip r:embed="rId1"/>
          <a:srcRect l="-8958" t="0" r="-8958" b="0"/>
          <a:stretch/>
        </p:blipFill>
        <p:spPr>
          <a:xfrm>
            <a:off x="612720" y="1600200"/>
            <a:ext cx="8151840" cy="4494240"/>
          </a:xfrm>
          <a:prstGeom prst="rect">
            <a:avLst/>
          </a:prstGeom>
          <a:ln>
            <a:noFill/>
          </a:ln>
        </p:spPr>
      </p:pic>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9"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Les migrations contemporaines: quelles tendances?</a:t>
            </a:r>
            <a:endParaRPr b="0" lang="fr-FR" sz="2400" spc="-1" strike="noStrike">
              <a:solidFill>
                <a:srgbClr val="ffffff"/>
              </a:solidFill>
              <a:latin typeface="Arial"/>
            </a:endParaRPr>
          </a:p>
        </p:txBody>
      </p:sp>
      <p:sp>
        <p:nvSpPr>
          <p:cNvPr id="320"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1" lang="fr-FR" sz="2000" spc="-1" strike="noStrike">
                <a:solidFill>
                  <a:srgbClr val="000000"/>
                </a:solidFill>
                <a:latin typeface="Tw Cen MT"/>
              </a:rPr>
              <a:t>En 1975: 77 millions de migrants internationaux</a:t>
            </a:r>
            <a:endParaRPr b="0" lang="fr-FR" sz="2000" spc="-1" strike="noStrike">
              <a:solidFill>
                <a:srgbClr val="ffffff"/>
              </a:solidFill>
              <a:latin typeface="Arial"/>
            </a:endParaRPr>
          </a:p>
          <a:p>
            <a:pPr lvl="1" marL="637920" indent="-272880" algn="just">
              <a:lnSpc>
                <a:spcPct val="100000"/>
              </a:lnSpc>
              <a:spcBef>
                <a:spcPts val="550"/>
              </a:spcBef>
              <a:buClr>
                <a:srgbClr val="94b6d2"/>
              </a:buClr>
              <a:buFont typeface="Wingdings 2" charset="2"/>
              <a:buChar char=""/>
            </a:pPr>
            <a:r>
              <a:rPr b="0" lang="fr-FR" sz="2000" spc="-1" strike="noStrike">
                <a:solidFill>
                  <a:srgbClr val="000000"/>
                </a:solidFill>
                <a:latin typeface="Tw Cen MT"/>
                <a:ea typeface="Microsoft YaHei"/>
              </a:rPr>
              <a:t>En 1989: chute du mur de Berlin</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1" lang="fr-FR" sz="2000" spc="-1" strike="noStrike">
                <a:solidFill>
                  <a:srgbClr val="000000"/>
                </a:solidFill>
                <a:latin typeface="Tw Cen MT"/>
              </a:rPr>
              <a:t>En 2017, 1 milliard  de migrants sur 7,5 milliards d’humains</a:t>
            </a:r>
            <a:endParaRPr b="0" lang="fr-FR" sz="2000" spc="-1" strike="noStrike">
              <a:solidFill>
                <a:srgbClr val="ffffff"/>
              </a:solidFill>
              <a:latin typeface="Arial"/>
            </a:endParaRPr>
          </a:p>
          <a:p>
            <a:pPr lvl="2" marL="914400" indent="-227160">
              <a:lnSpc>
                <a:spcPct val="100000"/>
              </a:lnSpc>
              <a:spcBef>
                <a:spcPts val="499"/>
              </a:spcBef>
              <a:buClr>
                <a:srgbClr val="dd8047"/>
              </a:buClr>
              <a:buFont typeface="Wingdings" charset="2"/>
              <a:buChar char=""/>
            </a:pPr>
            <a:r>
              <a:rPr b="0" lang="fr-FR" sz="2000" spc="-1" strike="noStrike">
                <a:solidFill>
                  <a:srgbClr val="000000"/>
                </a:solidFill>
                <a:latin typeface="Tw Cen MT"/>
                <a:ea typeface="Microsoft YaHei"/>
              </a:rPr>
              <a:t>Migrations internes: 75% (740 millions / 240 en Chine)</a:t>
            </a:r>
            <a:endParaRPr b="0" lang="fr-FR" sz="2000" spc="-1" strike="noStrike">
              <a:solidFill>
                <a:srgbClr val="ffffff"/>
              </a:solidFill>
              <a:latin typeface="Arial"/>
            </a:endParaRPr>
          </a:p>
          <a:p>
            <a:pPr lvl="2" marL="914400" indent="-227160">
              <a:lnSpc>
                <a:spcPct val="100000"/>
              </a:lnSpc>
              <a:spcBef>
                <a:spcPts val="499"/>
              </a:spcBef>
              <a:buClr>
                <a:srgbClr val="dd8047"/>
              </a:buClr>
              <a:buFont typeface="Wingdings" charset="2"/>
              <a:buChar char=""/>
            </a:pPr>
            <a:r>
              <a:rPr b="0" lang="fr-FR" sz="2000" spc="-1" strike="noStrike">
                <a:solidFill>
                  <a:srgbClr val="000000"/>
                </a:solidFill>
                <a:latin typeface="Tw Cen MT"/>
                <a:ea typeface="Microsoft YaHei"/>
              </a:rPr>
              <a:t>Migrations internationales: 25%</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1" lang="fr-FR" sz="2000" spc="-1" strike="noStrike">
                <a:solidFill>
                  <a:srgbClr val="000000"/>
                </a:solidFill>
                <a:latin typeface="Tw Cen MT"/>
              </a:rPr>
              <a:t>En 2017: 250-260 millions de migrants internationaux </a:t>
            </a:r>
            <a:endParaRPr b="0" lang="fr-FR" sz="2000" spc="-1" strike="noStrike">
              <a:solidFill>
                <a:srgbClr val="ffffff"/>
              </a:solidFill>
              <a:latin typeface="Arial"/>
            </a:endParaRPr>
          </a:p>
          <a:p>
            <a:pPr marL="317160" indent="-317160">
              <a:lnSpc>
                <a:spcPct val="100000"/>
              </a:lnSpc>
              <a:spcBef>
                <a:spcPts val="697"/>
              </a:spcBef>
            </a:pPr>
            <a:r>
              <a:rPr b="1" lang="fr-FR" sz="2000" spc="-1" strike="noStrike">
                <a:solidFill>
                  <a:srgbClr val="000000"/>
                </a:solidFill>
                <a:latin typeface="Tw Cen MT"/>
              </a:rPr>
              <a:t>&gt; soit 3,5% de la population mondiale </a:t>
            </a:r>
            <a:r>
              <a:rPr b="0" lang="fr-FR" sz="2000" spc="-1" strike="noStrike">
                <a:solidFill>
                  <a:srgbClr val="000000"/>
                </a:solidFill>
                <a:latin typeface="Tw Cen MT"/>
              </a:rPr>
              <a:t>(avant 1914: 5%)</a:t>
            </a:r>
            <a:endParaRPr b="0" lang="fr-FR" sz="2000" spc="-1" strike="noStrike">
              <a:solidFill>
                <a:srgbClr val="ffffff"/>
              </a:solidFill>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1"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Où vont les émigrés?</a:t>
            </a:r>
            <a:endParaRPr b="0" lang="fr-FR" sz="2400" spc="-1" strike="noStrike">
              <a:solidFill>
                <a:srgbClr val="ffffff"/>
              </a:solidFill>
              <a:latin typeface="Arial"/>
            </a:endParaRPr>
          </a:p>
        </p:txBody>
      </p:sp>
      <p:pic>
        <p:nvPicPr>
          <p:cNvPr id="322" name="Picture 2" descr=""/>
          <p:cNvPicPr/>
          <p:nvPr/>
        </p:nvPicPr>
        <p:blipFill>
          <a:blip r:embed="rId1"/>
          <a:srcRect l="0" t="652" r="0" b="652"/>
          <a:stretch/>
        </p:blipFill>
        <p:spPr>
          <a:xfrm>
            <a:off x="609480" y="1589040"/>
            <a:ext cx="3886200" cy="4572000"/>
          </a:xfrm>
          <a:prstGeom prst="rect">
            <a:avLst/>
          </a:prstGeom>
          <a:ln>
            <a:noFill/>
          </a:ln>
        </p:spPr>
      </p:pic>
      <p:sp>
        <p:nvSpPr>
          <p:cNvPr id="323" name="CustomShape 2"/>
          <p:cNvSpPr/>
          <p:nvPr/>
        </p:nvSpPr>
        <p:spPr>
          <a:xfrm>
            <a:off x="4844880" y="1589040"/>
            <a:ext cx="3886200" cy="45720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697"/>
              </a:spcBef>
            </a:pPr>
            <a:r>
              <a:rPr b="1" i="1" lang="fr-FR" sz="2000" spc="-1" strike="noStrike">
                <a:solidFill>
                  <a:srgbClr val="000000"/>
                </a:solidFill>
                <a:latin typeface="Tw Cen MT"/>
              </a:rPr>
              <a:t>Les Suds attirent aujourd’hui presque autant de migrants que les Nords:</a:t>
            </a:r>
            <a:endParaRPr b="0" lang="fr-FR" sz="2000" spc="-1" strike="noStrike">
              <a:solidFill>
                <a:srgbClr val="ffffff"/>
              </a:solidFill>
              <a:latin typeface="Arial"/>
            </a:endParaRPr>
          </a:p>
          <a:p>
            <a:pPr lvl="2" marL="284040" indent="-282600" algn="just">
              <a:lnSpc>
                <a:spcPct val="100000"/>
              </a:lnSpc>
              <a:spcBef>
                <a:spcPts val="499"/>
              </a:spcBef>
              <a:buClr>
                <a:srgbClr val="f2a0b0"/>
              </a:buClr>
              <a:buFont typeface="Wingdings" charset="2"/>
              <a:buChar char=""/>
            </a:pPr>
            <a:r>
              <a:rPr b="0" lang="fr-FR" sz="2000" spc="-1" strike="noStrike" u="sng">
                <a:solidFill>
                  <a:srgbClr val="000000"/>
                </a:solidFill>
                <a:uFillTx/>
                <a:latin typeface="Tw Cen MT"/>
                <a:ea typeface="Microsoft YaHei"/>
              </a:rPr>
              <a:t>146 millions vers les Nords: </a:t>
            </a:r>
            <a:endParaRPr b="0" lang="fr-FR" sz="2000" spc="-1" strike="noStrike">
              <a:solidFill>
                <a:srgbClr val="ffffff"/>
              </a:solidFill>
              <a:latin typeface="Arial"/>
            </a:endParaRPr>
          </a:p>
          <a:p>
            <a:pPr lvl="3" marL="636480" indent="-282600" algn="just">
              <a:lnSpc>
                <a:spcPct val="100000"/>
              </a:lnSpc>
              <a:spcBef>
                <a:spcPts val="400"/>
              </a:spcBef>
              <a:buClr>
                <a:srgbClr val="f2a0b0"/>
              </a:buClr>
              <a:buFont typeface="Wingdings" charset="2"/>
              <a:buChar char=""/>
            </a:pPr>
            <a:r>
              <a:rPr b="0" lang="fr-FR" sz="2000" spc="-1" strike="noStrike">
                <a:solidFill>
                  <a:srgbClr val="000000"/>
                </a:solidFill>
                <a:latin typeface="Tw Cen MT"/>
                <a:ea typeface="Microsoft YaHei"/>
              </a:rPr>
              <a:t>Sud &gt; Nord: 89 millions </a:t>
            </a:r>
            <a:endParaRPr b="0" lang="fr-FR" sz="2000" spc="-1" strike="noStrike">
              <a:solidFill>
                <a:srgbClr val="ffffff"/>
              </a:solidFill>
              <a:latin typeface="Arial"/>
            </a:endParaRPr>
          </a:p>
          <a:p>
            <a:pPr lvl="3" marL="636480" indent="-282600" algn="just">
              <a:lnSpc>
                <a:spcPct val="100000"/>
              </a:lnSpc>
              <a:spcBef>
                <a:spcPts val="400"/>
              </a:spcBef>
              <a:buClr>
                <a:srgbClr val="f2a0b0"/>
              </a:buClr>
              <a:buFont typeface="Wingdings" charset="2"/>
              <a:buChar char=""/>
            </a:pPr>
            <a:r>
              <a:rPr b="0" lang="fr-FR" sz="2000" spc="-1" strike="noStrike">
                <a:solidFill>
                  <a:srgbClr val="000000"/>
                </a:solidFill>
                <a:latin typeface="Tw Cen MT"/>
                <a:ea typeface="Microsoft YaHei"/>
              </a:rPr>
              <a:t>Nord &gt; Nord: 57 millions</a:t>
            </a:r>
            <a:endParaRPr b="0" lang="fr-FR" sz="2000" spc="-1" strike="noStrike">
              <a:solidFill>
                <a:srgbClr val="ffffff"/>
              </a:solidFill>
              <a:latin typeface="Arial"/>
            </a:endParaRPr>
          </a:p>
          <a:p>
            <a:pPr lvl="2" marL="284040" indent="-282600">
              <a:lnSpc>
                <a:spcPct val="100000"/>
              </a:lnSpc>
              <a:spcBef>
                <a:spcPts val="499"/>
              </a:spcBef>
              <a:buClr>
                <a:srgbClr val="f2a0b0"/>
              </a:buClr>
              <a:buFont typeface="Wingdings" charset="2"/>
              <a:buChar char=""/>
            </a:pPr>
            <a:r>
              <a:rPr b="0" lang="fr-FR" sz="2000" spc="-1" strike="noStrike" u="sng">
                <a:solidFill>
                  <a:srgbClr val="000000"/>
                </a:solidFill>
                <a:uFillTx/>
                <a:latin typeface="Tw Cen MT"/>
                <a:ea typeface="Microsoft YaHei"/>
              </a:rPr>
              <a:t>111 millions pour les Suds (BRICS: puissances émergentes)</a:t>
            </a:r>
            <a:endParaRPr b="0" lang="fr-FR" sz="2000" spc="-1" strike="noStrike">
              <a:solidFill>
                <a:srgbClr val="ffffff"/>
              </a:solidFill>
              <a:latin typeface="Arial"/>
            </a:endParaRPr>
          </a:p>
          <a:p>
            <a:pPr lvl="3" marL="636480" indent="-282600" algn="just">
              <a:lnSpc>
                <a:spcPct val="100000"/>
              </a:lnSpc>
              <a:spcBef>
                <a:spcPts val="400"/>
              </a:spcBef>
              <a:buClr>
                <a:srgbClr val="f2a0b0"/>
              </a:buClr>
              <a:buFont typeface="Wingdings" charset="2"/>
              <a:buChar char=""/>
            </a:pPr>
            <a:r>
              <a:rPr b="0" lang="fr-FR" sz="2000" spc="-1" strike="noStrike">
                <a:solidFill>
                  <a:srgbClr val="000000"/>
                </a:solidFill>
                <a:latin typeface="Tw Cen MT"/>
                <a:ea typeface="Microsoft YaHei"/>
              </a:rPr>
              <a:t>Sud &gt; Sud: 97 millions</a:t>
            </a:r>
            <a:endParaRPr b="0" lang="fr-FR" sz="2000" spc="-1" strike="noStrike">
              <a:solidFill>
                <a:srgbClr val="ffffff"/>
              </a:solidFill>
              <a:latin typeface="Arial"/>
            </a:endParaRPr>
          </a:p>
          <a:p>
            <a:pPr lvl="3" marL="636480" indent="-282600" algn="just">
              <a:lnSpc>
                <a:spcPct val="100000"/>
              </a:lnSpc>
              <a:spcBef>
                <a:spcPts val="400"/>
              </a:spcBef>
              <a:buClr>
                <a:srgbClr val="f2a0b0"/>
              </a:buClr>
              <a:buFont typeface="Wingdings" charset="2"/>
              <a:buChar char=""/>
            </a:pPr>
            <a:r>
              <a:rPr b="0" lang="fr-FR" sz="2000" spc="-1" strike="noStrike">
                <a:solidFill>
                  <a:srgbClr val="000000"/>
                </a:solidFill>
                <a:latin typeface="Tw Cen MT"/>
                <a:ea typeface="Microsoft YaHei"/>
              </a:rPr>
              <a:t>Nord &gt; Sud: 14 millions</a:t>
            </a:r>
            <a:endParaRPr b="0" lang="fr-FR" sz="2000" spc="-1" strike="noStrike">
              <a:solidFill>
                <a:srgbClr val="ffffff"/>
              </a:solidFill>
              <a:latin typeface="Arial"/>
            </a:endParaRPr>
          </a:p>
          <a:p>
            <a:pPr algn="just">
              <a:lnSpc>
                <a:spcPct val="100000"/>
              </a:lnSpc>
              <a:spcBef>
                <a:spcPts val="400"/>
              </a:spcBef>
            </a:pPr>
            <a:r>
              <a:rPr b="1" lang="fr-FR" sz="2000" spc="-1" strike="noStrike">
                <a:solidFill>
                  <a:srgbClr val="000000"/>
                </a:solidFill>
                <a:latin typeface="Tw Cen MT"/>
              </a:rPr>
              <a:t>&gt; Pas de mouvement unilatéral des Suds vers les Nords!</a:t>
            </a:r>
            <a:endParaRPr b="0" lang="fr-FR" sz="2000" spc="-1" strike="noStrike">
              <a:solidFill>
                <a:srgbClr val="ffffff"/>
              </a:solidFill>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4" name="CustomShape 1"/>
          <p:cNvSpPr/>
          <p:nvPr/>
        </p:nvSpPr>
        <p:spPr>
          <a:xfrm>
            <a:off x="533520" y="272880"/>
            <a:ext cx="8151840" cy="8701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La diaspora de Fanaye (Sénégal): </a:t>
            </a:r>
            <a:br/>
            <a:r>
              <a:rPr b="1" lang="fr-FR" sz="2400" spc="-1" strike="noStrike">
                <a:solidFill>
                  <a:srgbClr val="775f55"/>
                </a:solidFill>
                <a:latin typeface="Tw Cen MT"/>
              </a:rPr>
              <a:t>des citoyens comme les autres</a:t>
            </a:r>
            <a:endParaRPr b="0" lang="fr-FR" sz="2400" spc="-1" strike="noStrike">
              <a:solidFill>
                <a:srgbClr val="ffffff"/>
              </a:solidFill>
              <a:latin typeface="Arial"/>
            </a:endParaRPr>
          </a:p>
        </p:txBody>
      </p:sp>
      <p:pic>
        <p:nvPicPr>
          <p:cNvPr id="265" name="Picture 2" descr=""/>
          <p:cNvPicPr/>
          <p:nvPr/>
        </p:nvPicPr>
        <p:blipFill>
          <a:blip r:embed="rId1"/>
          <a:srcRect l="14407" t="0" r="14407" b="0"/>
          <a:stretch/>
        </p:blipFill>
        <p:spPr>
          <a:xfrm>
            <a:off x="4535640" y="2438280"/>
            <a:ext cx="4151160" cy="3579840"/>
          </a:xfrm>
          <a:prstGeom prst="rect">
            <a:avLst/>
          </a:prstGeom>
          <a:ln>
            <a:noFill/>
          </a:ln>
        </p:spPr>
      </p:pic>
      <p:sp>
        <p:nvSpPr>
          <p:cNvPr id="266" name="CustomShape 2"/>
          <p:cNvSpPr/>
          <p:nvPr/>
        </p:nvSpPr>
        <p:spPr>
          <a:xfrm>
            <a:off x="609480" y="1752480"/>
            <a:ext cx="3886200" cy="639720"/>
          </a:xfrm>
          <a:prstGeom prst="rect">
            <a:avLst/>
          </a:prstGeom>
          <a:solidFill>
            <a:srgbClr val="dd8047"/>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Le lycée, financé par le codéveloppement</a:t>
            </a:r>
            <a:endParaRPr b="0" lang="fr-FR" sz="2000" spc="-1" strike="noStrike">
              <a:solidFill>
                <a:srgbClr val="ffffff"/>
              </a:solidFill>
              <a:latin typeface="Arial"/>
            </a:endParaRPr>
          </a:p>
        </p:txBody>
      </p:sp>
      <p:sp>
        <p:nvSpPr>
          <p:cNvPr id="267" name="CustomShape 3"/>
          <p:cNvSpPr/>
          <p:nvPr/>
        </p:nvSpPr>
        <p:spPr>
          <a:xfrm>
            <a:off x="4495680" y="1752480"/>
            <a:ext cx="4191120" cy="639720"/>
          </a:xfrm>
          <a:prstGeom prst="rect">
            <a:avLst/>
          </a:prstGeom>
          <a:solidFill>
            <a:srgbClr val="d8b25c"/>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Dubaï, Gabon, France: une diaspora mobilisée</a:t>
            </a:r>
            <a:endParaRPr b="0" lang="fr-FR" sz="2000" spc="-1" strike="noStrike">
              <a:solidFill>
                <a:srgbClr val="ffffff"/>
              </a:solidFill>
              <a:latin typeface="Arial"/>
            </a:endParaRPr>
          </a:p>
        </p:txBody>
      </p:sp>
      <p:pic>
        <p:nvPicPr>
          <p:cNvPr id="268" name="Picture 5" descr=""/>
          <p:cNvPicPr/>
          <p:nvPr/>
        </p:nvPicPr>
        <p:blipFill>
          <a:blip r:embed="rId2"/>
          <a:srcRect l="-34353" t="0" r="-34353" b="0"/>
          <a:stretch/>
        </p:blipFill>
        <p:spPr>
          <a:xfrm>
            <a:off x="609480" y="2438280"/>
            <a:ext cx="3886200" cy="3579840"/>
          </a:xfrm>
          <a:prstGeom prst="rect">
            <a:avLst/>
          </a:prstGeom>
          <a:ln>
            <a:noFill/>
          </a:ln>
        </p:spPr>
      </p:pic>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4"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Quels sont les facteurs des migrations internationales?</a:t>
            </a:r>
            <a:endParaRPr b="0" lang="fr-FR" sz="2400" spc="-1" strike="noStrike">
              <a:solidFill>
                <a:srgbClr val="ffffff"/>
              </a:solidFill>
              <a:latin typeface="Arial"/>
            </a:endParaRPr>
          </a:p>
        </p:txBody>
      </p:sp>
      <p:sp>
        <p:nvSpPr>
          <p:cNvPr id="325"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Écarts entre les niveaux de développement humain (espérance de vie, niveau d’éducation, niveau de vie)</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Crises politiques et environnementales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Baisse du coût des transports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Généralisation de la délivrance des passeports (pouvoir sortir avant de pouvoir entrer)</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Absence d’espoir dans les pays pauvres et mal gouvernés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Rôle des média: développement de l’imaginaire migratoire</a:t>
            </a:r>
            <a:endParaRPr b="0" lang="fr-FR" sz="2000" spc="-1" strike="noStrike">
              <a:solidFill>
                <a:srgbClr val="ffffff"/>
              </a:solidFill>
              <a:latin typeface="Arial"/>
            </a:endParaRPr>
          </a:p>
          <a:p>
            <a:pPr marL="317160" indent="-317160">
              <a:lnSpc>
                <a:spcPct val="100000"/>
              </a:lnSpc>
              <a:spcBef>
                <a:spcPts val="697"/>
              </a:spcBef>
            </a:pPr>
            <a:endParaRPr b="0" lang="fr-FR" sz="2000" spc="-1" strike="noStrike">
              <a:solidFill>
                <a:srgbClr val="ffffff"/>
              </a:solidFill>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6"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Des migrations africaines surtout en…..Afrique</a:t>
            </a:r>
            <a:endParaRPr b="0" lang="fr-FR" sz="2400" spc="-1" strike="noStrike">
              <a:solidFill>
                <a:srgbClr val="ffffff"/>
              </a:solidFill>
              <a:latin typeface="Arial"/>
            </a:endParaRPr>
          </a:p>
        </p:txBody>
      </p:sp>
      <p:pic>
        <p:nvPicPr>
          <p:cNvPr id="327" name="Picture 2" descr=""/>
          <p:cNvPicPr/>
          <p:nvPr/>
        </p:nvPicPr>
        <p:blipFill>
          <a:blip r:embed="rId1"/>
          <a:srcRect l="-12221" t="0" r="-12221" b="0"/>
          <a:stretch/>
        </p:blipFill>
        <p:spPr>
          <a:xfrm>
            <a:off x="612720" y="1600200"/>
            <a:ext cx="8151840" cy="449424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Pays émetteurs et pays récepteurs de migration en Afrique</a:t>
            </a:r>
            <a:endParaRPr b="0" lang="fr-FR" sz="2400" spc="-1" strike="noStrike">
              <a:solidFill>
                <a:srgbClr val="ffffff"/>
              </a:solidFill>
              <a:latin typeface="Arial"/>
            </a:endParaRPr>
          </a:p>
        </p:txBody>
      </p:sp>
      <p:pic>
        <p:nvPicPr>
          <p:cNvPr id="329" name="Picture 2" descr=""/>
          <p:cNvPicPr/>
          <p:nvPr/>
        </p:nvPicPr>
        <p:blipFill>
          <a:blip r:embed="rId1"/>
          <a:srcRect l="-32796" t="0" r="-32796" b="0"/>
          <a:stretch/>
        </p:blipFill>
        <p:spPr>
          <a:xfrm>
            <a:off x="612720" y="1600200"/>
            <a:ext cx="8151840" cy="449424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0"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Migrations internationales interafricaines et hors Afrique (2015) </a:t>
            </a:r>
            <a:br/>
            <a:r>
              <a:rPr b="0" lang="fr-FR" sz="2000" spc="-1" strike="noStrike">
                <a:solidFill>
                  <a:srgbClr val="775f55"/>
                </a:solidFill>
                <a:latin typeface="Tw Cen MT"/>
              </a:rPr>
              <a:t>(Mercandalli, Losch, 2018)</a:t>
            </a:r>
            <a:endParaRPr b="0" lang="fr-FR" sz="2000" spc="-1" strike="noStrike">
              <a:solidFill>
                <a:srgbClr val="ffffff"/>
              </a:solidFill>
              <a:latin typeface="Arial"/>
            </a:endParaRPr>
          </a:p>
        </p:txBody>
      </p:sp>
      <p:pic>
        <p:nvPicPr>
          <p:cNvPr id="331" name="Picture 2" descr=""/>
          <p:cNvPicPr/>
          <p:nvPr/>
        </p:nvPicPr>
        <p:blipFill>
          <a:blip r:embed="rId1"/>
          <a:srcRect l="-8022" t="0" r="-8022" b="0"/>
          <a:stretch/>
        </p:blipFill>
        <p:spPr>
          <a:xfrm>
            <a:off x="612720" y="1600200"/>
            <a:ext cx="8151840" cy="449424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2"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Migrations circulaires et temporaires en Afrique de l’Ouest</a:t>
            </a:r>
            <a:endParaRPr b="0" lang="fr-FR" sz="2400" spc="-1" strike="noStrike">
              <a:solidFill>
                <a:srgbClr val="ffffff"/>
              </a:solidFill>
              <a:latin typeface="Arial"/>
            </a:endParaRPr>
          </a:p>
        </p:txBody>
      </p:sp>
      <p:sp>
        <p:nvSpPr>
          <p:cNvPr id="333" name="CustomShape 2"/>
          <p:cNvSpPr/>
          <p:nvPr/>
        </p:nvSpPr>
        <p:spPr>
          <a:xfrm>
            <a:off x="612720" y="1600200"/>
            <a:ext cx="8151840" cy="4494240"/>
          </a:xfrm>
          <a:prstGeom prst="rect">
            <a:avLst/>
          </a:prstGeom>
          <a:noFill/>
          <a:ln>
            <a:noFill/>
          </a:ln>
        </p:spPr>
        <p:style>
          <a:lnRef idx="0"/>
          <a:fillRef idx="0"/>
          <a:effectRef idx="0"/>
          <a:fontRef idx="minor"/>
        </p:style>
      </p:sp>
      <p:pic>
        <p:nvPicPr>
          <p:cNvPr id="334" name="Picture 3" descr=""/>
          <p:cNvPicPr/>
          <p:nvPr/>
        </p:nvPicPr>
        <p:blipFill>
          <a:blip r:embed="rId1"/>
          <a:srcRect l="-11856" t="0" r="-11856" b="0"/>
          <a:stretch/>
        </p:blipFill>
        <p:spPr>
          <a:xfrm>
            <a:off x="358920" y="1600200"/>
            <a:ext cx="8407080" cy="440676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5"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Circulations de travail dans l’espace CEDEAO</a:t>
            </a:r>
            <a:endParaRPr b="0" lang="fr-FR" sz="2400" spc="-1" strike="noStrike">
              <a:solidFill>
                <a:srgbClr val="ffffff"/>
              </a:solidFill>
              <a:latin typeface="Arial"/>
            </a:endParaRPr>
          </a:p>
        </p:txBody>
      </p:sp>
      <p:pic>
        <p:nvPicPr>
          <p:cNvPr id="336" name="Picture 2" descr=""/>
          <p:cNvPicPr/>
          <p:nvPr/>
        </p:nvPicPr>
        <p:blipFill>
          <a:blip r:embed="rId1"/>
          <a:srcRect l="0" t="-10287" r="0" b="-10287"/>
          <a:stretch/>
        </p:blipFill>
        <p:spPr>
          <a:xfrm>
            <a:off x="612720" y="1600200"/>
            <a:ext cx="8151840" cy="449424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7" name="Picture 1" descr=""/>
          <p:cNvPicPr/>
          <p:nvPr/>
        </p:nvPicPr>
        <p:blipFill>
          <a:blip r:embed="rId1"/>
          <a:srcRect l="1535" t="1772" r="2505" b="3748"/>
          <a:stretch/>
        </p:blipFill>
        <p:spPr>
          <a:xfrm>
            <a:off x="423720" y="98280"/>
            <a:ext cx="8263080" cy="6659640"/>
          </a:xfrm>
          <a:prstGeom prst="rect">
            <a:avLst/>
          </a:prstGeom>
          <a:ln>
            <a:noFill/>
          </a:ln>
        </p:spPr>
      </p:pic>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8"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000" spc="-1" strike="noStrike">
                <a:solidFill>
                  <a:srgbClr val="775f55"/>
                </a:solidFill>
                <a:latin typeface="Tw Cen MT"/>
              </a:rPr>
              <a:t>Portrait des migrations sénégalaises</a:t>
            </a:r>
            <a:br/>
            <a:r>
              <a:rPr b="0" lang="fr-FR" sz="1400" spc="-1" strike="noStrike">
                <a:solidFill>
                  <a:srgbClr val="775f55"/>
                </a:solidFill>
                <a:latin typeface="Tw Cen MT"/>
              </a:rPr>
              <a:t>(Fall, 2016)</a:t>
            </a:r>
            <a:endParaRPr b="0" lang="fr-FR" sz="1400" spc="-1" strike="noStrike">
              <a:solidFill>
                <a:srgbClr val="ffffff"/>
              </a:solidFill>
              <a:latin typeface="Arial"/>
            </a:endParaRPr>
          </a:p>
        </p:txBody>
      </p:sp>
      <p:pic>
        <p:nvPicPr>
          <p:cNvPr id="339" name="Picture 2" descr=""/>
          <p:cNvPicPr/>
          <p:nvPr/>
        </p:nvPicPr>
        <p:blipFill>
          <a:blip r:embed="rId1"/>
          <a:srcRect l="0" t="-14822" r="0" b="-14822"/>
          <a:stretch/>
        </p:blipFill>
        <p:spPr>
          <a:xfrm>
            <a:off x="609480" y="1589040"/>
            <a:ext cx="3886200" cy="4572000"/>
          </a:xfrm>
          <a:prstGeom prst="rect">
            <a:avLst/>
          </a:prstGeom>
          <a:ln>
            <a:noFill/>
          </a:ln>
        </p:spPr>
      </p:pic>
      <p:pic>
        <p:nvPicPr>
          <p:cNvPr id="340" name="Picture 3" descr=""/>
          <p:cNvPicPr/>
          <p:nvPr/>
        </p:nvPicPr>
        <p:blipFill>
          <a:blip r:embed="rId2"/>
          <a:srcRect l="0" t="-36398" r="0" b="-36398"/>
          <a:stretch/>
        </p:blipFill>
        <p:spPr>
          <a:xfrm>
            <a:off x="4844880" y="1589040"/>
            <a:ext cx="3886200" cy="457200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1" name="Picture 1" descr=""/>
          <p:cNvPicPr/>
          <p:nvPr/>
        </p:nvPicPr>
        <p:blipFill>
          <a:blip r:embed="rId1"/>
          <a:stretch/>
        </p:blipFill>
        <p:spPr>
          <a:xfrm>
            <a:off x="533520" y="711360"/>
            <a:ext cx="8062920" cy="5435280"/>
          </a:xfrm>
          <a:prstGeom prst="rect">
            <a:avLst/>
          </a:prstGeom>
          <a:ln>
            <a:noFill/>
          </a:ln>
        </p:spPr>
      </p:pic>
      <p:sp>
        <p:nvSpPr>
          <p:cNvPr id="342" name="CustomShape 1"/>
          <p:cNvSpPr/>
          <p:nvPr/>
        </p:nvSpPr>
        <p:spPr>
          <a:xfrm>
            <a:off x="457200" y="123840"/>
            <a:ext cx="8229600" cy="585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700" spc="-1" strike="noStrike">
                <a:solidFill>
                  <a:srgbClr val="775f55"/>
                </a:solidFill>
                <a:latin typeface="Tw Cen MT"/>
              </a:rPr>
              <a:t>Migrations internes au Sénégal</a:t>
            </a:r>
            <a:br/>
            <a:r>
              <a:rPr b="0" lang="fr-FR" sz="1600" spc="-1" strike="noStrike">
                <a:solidFill>
                  <a:srgbClr val="775f55"/>
                </a:solidFill>
                <a:latin typeface="Tw Cen MT"/>
              </a:rPr>
              <a:t>(Mercandalli, Losch, 2018)</a:t>
            </a:r>
            <a:endParaRPr b="0" lang="fr-FR" sz="1600" spc="-1" strike="noStrike">
              <a:solidFill>
                <a:srgbClr val="ffffff"/>
              </a:solidFill>
              <a:latin typeface="Arial"/>
            </a:endParaRPr>
          </a:p>
        </p:txBody>
      </p:sp>
      <p:sp>
        <p:nvSpPr>
          <p:cNvPr id="343" name="CustomShape 2"/>
          <p:cNvSpPr/>
          <p:nvPr/>
        </p:nvSpPr>
        <p:spPr>
          <a:xfrm>
            <a:off x="612720" y="1600200"/>
            <a:ext cx="8151840" cy="4494240"/>
          </a:xfrm>
          <a:prstGeom prst="rect">
            <a:avLst/>
          </a:prstGeom>
          <a:noFill/>
          <a:ln>
            <a:noFill/>
          </a:ln>
        </p:spPr>
        <p:style>
          <a:lnRef idx="0"/>
          <a:fillRef idx="0"/>
          <a:effectRef idx="0"/>
          <a:fontRef idx="minor"/>
        </p:style>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4" name="CustomShape 1"/>
          <p:cNvSpPr/>
          <p:nvPr/>
        </p:nvSpPr>
        <p:spPr>
          <a:xfrm>
            <a:off x="533520" y="272880"/>
            <a:ext cx="8151840" cy="8701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Faible valeur ajoutée de la production agricole</a:t>
            </a:r>
            <a:endParaRPr b="0" lang="fr-FR" sz="2400" spc="-1" strike="noStrike">
              <a:solidFill>
                <a:srgbClr val="ffffff"/>
              </a:solidFill>
              <a:latin typeface="Arial"/>
            </a:endParaRPr>
          </a:p>
        </p:txBody>
      </p:sp>
      <p:pic>
        <p:nvPicPr>
          <p:cNvPr id="345" name="Picture 2" descr=""/>
          <p:cNvPicPr/>
          <p:nvPr/>
        </p:nvPicPr>
        <p:blipFill>
          <a:blip r:embed="rId1"/>
          <a:srcRect l="14609" t="0" r="14609" b="0"/>
          <a:stretch/>
        </p:blipFill>
        <p:spPr>
          <a:xfrm>
            <a:off x="609480" y="2438280"/>
            <a:ext cx="3886200" cy="3579840"/>
          </a:xfrm>
          <a:prstGeom prst="rect">
            <a:avLst/>
          </a:prstGeom>
          <a:ln>
            <a:noFill/>
          </a:ln>
        </p:spPr>
      </p:pic>
      <p:pic>
        <p:nvPicPr>
          <p:cNvPr id="346" name="Picture 3" descr=""/>
          <p:cNvPicPr/>
          <p:nvPr/>
        </p:nvPicPr>
        <p:blipFill>
          <a:blip r:embed="rId2"/>
          <a:srcRect l="14609" t="0" r="14609" b="0"/>
          <a:stretch/>
        </p:blipFill>
        <p:spPr>
          <a:xfrm>
            <a:off x="4800600" y="2438280"/>
            <a:ext cx="3886200" cy="3579840"/>
          </a:xfrm>
          <a:prstGeom prst="rect">
            <a:avLst/>
          </a:prstGeom>
          <a:ln>
            <a:noFill/>
          </a:ln>
        </p:spPr>
      </p:pic>
      <p:sp>
        <p:nvSpPr>
          <p:cNvPr id="347" name="CustomShape 2"/>
          <p:cNvSpPr/>
          <p:nvPr/>
        </p:nvSpPr>
        <p:spPr>
          <a:xfrm>
            <a:off x="609480" y="1752480"/>
            <a:ext cx="3886200" cy="639720"/>
          </a:xfrm>
          <a:prstGeom prst="rect">
            <a:avLst/>
          </a:prstGeom>
          <a:solidFill>
            <a:srgbClr val="dd8047"/>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Les oignons</a:t>
            </a:r>
            <a:endParaRPr b="0" lang="fr-FR" sz="2000" spc="-1" strike="noStrike">
              <a:solidFill>
                <a:srgbClr val="ffffff"/>
              </a:solidFill>
              <a:latin typeface="Arial"/>
            </a:endParaRPr>
          </a:p>
        </p:txBody>
      </p:sp>
      <p:sp>
        <p:nvSpPr>
          <p:cNvPr id="348" name="CustomShape 3"/>
          <p:cNvSpPr/>
          <p:nvPr/>
        </p:nvSpPr>
        <p:spPr>
          <a:xfrm>
            <a:off x="4800600" y="1752480"/>
            <a:ext cx="3886200" cy="639720"/>
          </a:xfrm>
          <a:prstGeom prst="rect">
            <a:avLst/>
          </a:prstGeom>
          <a:solidFill>
            <a:srgbClr val="d8b25c"/>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Les tomates</a:t>
            </a:r>
            <a:endParaRPr b="0" lang="fr-FR" sz="2000" spc="-1" strike="noStrike">
              <a:solidFill>
                <a:srgbClr val="ffffff"/>
              </a:solid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9" name="Picture 1" descr=""/>
          <p:cNvPicPr/>
          <p:nvPr/>
        </p:nvPicPr>
        <p:blipFill>
          <a:blip r:embed="rId1"/>
          <a:srcRect l="16356" t="19960" r="11409" b="22778"/>
          <a:stretch/>
        </p:blipFill>
        <p:spPr>
          <a:xfrm>
            <a:off x="1440000" y="503280"/>
            <a:ext cx="6292800" cy="5759280"/>
          </a:xfrm>
          <a:prstGeom prst="rect">
            <a:avLst/>
          </a:prstGeom>
          <a:ln>
            <a:noFill/>
          </a:ln>
        </p:spPr>
      </p:pic>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9" name="CustomShape 1"/>
          <p:cNvSpPr/>
          <p:nvPr/>
        </p:nvSpPr>
        <p:spPr>
          <a:xfrm>
            <a:off x="533520" y="272880"/>
            <a:ext cx="8151840" cy="8701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Quel développement local?</a:t>
            </a:r>
            <a:endParaRPr b="0" lang="fr-FR" sz="2400" spc="-1" strike="noStrike">
              <a:solidFill>
                <a:srgbClr val="ffffff"/>
              </a:solidFill>
              <a:latin typeface="Arial"/>
            </a:endParaRPr>
          </a:p>
        </p:txBody>
      </p:sp>
      <p:sp>
        <p:nvSpPr>
          <p:cNvPr id="350" name="CustomShape 2"/>
          <p:cNvSpPr/>
          <p:nvPr/>
        </p:nvSpPr>
        <p:spPr>
          <a:xfrm>
            <a:off x="609480" y="1752480"/>
            <a:ext cx="3886200" cy="639720"/>
          </a:xfrm>
          <a:prstGeom prst="rect">
            <a:avLst/>
          </a:prstGeom>
          <a:solidFill>
            <a:srgbClr val="dd8047"/>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Plan de développement communal  « copié-collé »</a:t>
            </a:r>
            <a:endParaRPr b="0" lang="fr-FR" sz="2000" spc="-1" strike="noStrike">
              <a:solidFill>
                <a:srgbClr val="ffffff"/>
              </a:solidFill>
              <a:latin typeface="Arial"/>
            </a:endParaRPr>
          </a:p>
        </p:txBody>
      </p:sp>
      <p:sp>
        <p:nvSpPr>
          <p:cNvPr id="351" name="CustomShape 3"/>
          <p:cNvSpPr/>
          <p:nvPr/>
        </p:nvSpPr>
        <p:spPr>
          <a:xfrm>
            <a:off x="4495680" y="1752480"/>
            <a:ext cx="4191120" cy="639720"/>
          </a:xfrm>
          <a:prstGeom prst="rect">
            <a:avLst/>
          </a:prstGeom>
          <a:solidFill>
            <a:srgbClr val="d8b25c"/>
          </a:solidFill>
          <a:ln>
            <a:noFill/>
          </a:ln>
        </p:spPr>
        <p:style>
          <a:lnRef idx="0"/>
          <a:fillRef idx="0"/>
          <a:effectRef idx="0"/>
          <a:fontRef idx="minor"/>
        </p:style>
        <p:txBody>
          <a:bodyPr lIns="90000" rIns="90000" tIns="45000" bIns="45000" anchor="ctr">
            <a:noAutofit/>
          </a:bodyPr>
          <a:p>
            <a:pPr>
              <a:lnSpc>
                <a:spcPct val="100000"/>
              </a:lnSpc>
              <a:spcBef>
                <a:spcPts val="697"/>
              </a:spcBef>
            </a:pPr>
            <a:r>
              <a:rPr b="1" lang="fr-FR" sz="2000" spc="-1" strike="noStrike">
                <a:solidFill>
                  <a:srgbClr val="ffffff"/>
                </a:solidFill>
                <a:latin typeface="Tw Cen MT"/>
              </a:rPr>
              <a:t>Logique descendante, malgré la décentralisation</a:t>
            </a:r>
            <a:endParaRPr b="0" lang="fr-FR" sz="2000" spc="-1" strike="noStrike">
              <a:solidFill>
                <a:srgbClr val="ffffff"/>
              </a:solidFill>
              <a:latin typeface="Arial"/>
            </a:endParaRPr>
          </a:p>
        </p:txBody>
      </p:sp>
      <p:pic>
        <p:nvPicPr>
          <p:cNvPr id="352" name="Picture 4" descr=""/>
          <p:cNvPicPr/>
          <p:nvPr/>
        </p:nvPicPr>
        <p:blipFill>
          <a:blip r:embed="rId1"/>
          <a:srcRect l="0" t="17808" r="0" b="17808"/>
          <a:stretch/>
        </p:blipFill>
        <p:spPr>
          <a:xfrm>
            <a:off x="609480" y="2438280"/>
            <a:ext cx="3886200" cy="3579840"/>
          </a:xfrm>
          <a:prstGeom prst="rect">
            <a:avLst/>
          </a:prstGeom>
          <a:ln>
            <a:noFill/>
          </a:ln>
        </p:spPr>
      </p:pic>
      <p:pic>
        <p:nvPicPr>
          <p:cNvPr id="353" name="Picture 5" descr=""/>
          <p:cNvPicPr/>
          <p:nvPr/>
        </p:nvPicPr>
        <p:blipFill>
          <a:blip r:embed="rId2"/>
          <a:srcRect l="14407" t="0" r="14407" b="0"/>
          <a:stretch/>
        </p:blipFill>
        <p:spPr>
          <a:xfrm>
            <a:off x="4495680" y="2438280"/>
            <a:ext cx="4191120" cy="357984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4"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Quelle émergence?</a:t>
            </a:r>
            <a:endParaRPr b="0" lang="fr-FR" sz="2400" spc="-1" strike="noStrike">
              <a:solidFill>
                <a:srgbClr val="ffffff"/>
              </a:solidFill>
              <a:latin typeface="Arial"/>
            </a:endParaRPr>
          </a:p>
        </p:txBody>
      </p:sp>
      <p:pic>
        <p:nvPicPr>
          <p:cNvPr id="355" name="Picture 2" descr=""/>
          <p:cNvPicPr/>
          <p:nvPr/>
        </p:nvPicPr>
        <p:blipFill>
          <a:blip r:embed="rId1"/>
          <a:stretch/>
        </p:blipFill>
        <p:spPr>
          <a:xfrm>
            <a:off x="539640" y="1700280"/>
            <a:ext cx="8070840" cy="398124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6" name="Picture 1" descr=""/>
          <p:cNvPicPr/>
          <p:nvPr/>
        </p:nvPicPr>
        <p:blipFill>
          <a:blip r:embed="rId1"/>
          <a:stretch/>
        </p:blipFill>
        <p:spPr>
          <a:xfrm>
            <a:off x="826920" y="909720"/>
            <a:ext cx="7493040" cy="4319640"/>
          </a:xfrm>
          <a:prstGeom prst="rect">
            <a:avLst/>
          </a:prstGeom>
          <a:ln>
            <a:noFill/>
          </a:ln>
        </p:spPr>
      </p:pic>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7"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Conclusion:</a:t>
            </a:r>
            <a:br/>
            <a:r>
              <a:rPr b="1" lang="fr-FR" sz="2400" spc="-1" strike="noStrike">
                <a:solidFill>
                  <a:srgbClr val="775f55"/>
                </a:solidFill>
                <a:latin typeface="Tw Cen MT"/>
              </a:rPr>
              <a:t>développement ou dépossession?</a:t>
            </a:r>
            <a:endParaRPr b="0" lang="fr-FR" sz="2400" spc="-1" strike="noStrike">
              <a:solidFill>
                <a:srgbClr val="ffffff"/>
              </a:solidFill>
              <a:latin typeface="Arial"/>
            </a:endParaRPr>
          </a:p>
        </p:txBody>
      </p:sp>
      <p:pic>
        <p:nvPicPr>
          <p:cNvPr id="358" name="Picture 2" descr=""/>
          <p:cNvPicPr/>
          <p:nvPr/>
        </p:nvPicPr>
        <p:blipFill>
          <a:blip r:embed="rId1"/>
          <a:srcRect l="-736" t="0" r="-736" b="0"/>
          <a:stretch/>
        </p:blipFill>
        <p:spPr>
          <a:xfrm>
            <a:off x="612720" y="1600200"/>
            <a:ext cx="8151840" cy="449424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0"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Des Afriques plurielles</a:t>
            </a:r>
            <a:endParaRPr b="0" lang="fr-FR" sz="2400" spc="-1" strike="noStrike">
              <a:solidFill>
                <a:srgbClr val="ffffff"/>
              </a:solidFill>
              <a:latin typeface="Arial"/>
            </a:endParaRPr>
          </a:p>
        </p:txBody>
      </p:sp>
      <p:sp>
        <p:nvSpPr>
          <p:cNvPr id="271"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Un continent massif</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33 millions de km2</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1,3 milliard d’habitants en 2019</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Diversité des milieux, des paysages, des sociétés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Afrique subsaharienne: 49 Etats</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1,1 milliard d’habitants, densité de 40 habitants par km2</a:t>
            </a:r>
            <a:endParaRPr b="0" lang="fr-FR" sz="2000" spc="-1" strike="noStrike">
              <a:solidFill>
                <a:srgbClr val="ffffff"/>
              </a:solidFill>
              <a:latin typeface="Arial"/>
            </a:endParaRPr>
          </a:p>
          <a:p>
            <a:pPr marL="317160" indent="-317160">
              <a:lnSpc>
                <a:spcPct val="100000"/>
              </a:lnSpc>
              <a:spcBef>
                <a:spcPts val="697"/>
              </a:spcBef>
              <a:buClr>
                <a:srgbClr val="dd8047"/>
              </a:buClr>
              <a:buFont typeface="Wingdings" charset="2"/>
              <a:buChar char=""/>
            </a:pPr>
            <a:r>
              <a:rPr b="0" lang="fr-FR" sz="2000" spc="-1" strike="noStrike">
                <a:solidFill>
                  <a:srgbClr val="000000"/>
                </a:solidFill>
                <a:latin typeface="Tw Cen MT"/>
              </a:rPr>
              <a:t>Des Etats jeunes : sur le plan politique et démographique</a:t>
            </a:r>
            <a:endParaRPr b="0" lang="fr-FR" sz="20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1700" spc="-1" strike="noStrike">
                <a:solidFill>
                  <a:srgbClr val="000000"/>
                </a:solidFill>
                <a:latin typeface="Tw Cen MT"/>
                <a:ea typeface="Microsoft YaHei"/>
              </a:rPr>
              <a:t>Empires de la route</a:t>
            </a:r>
            <a:endParaRPr b="0" lang="fr-FR" sz="1700" spc="-1" strike="noStrike">
              <a:solidFill>
                <a:srgbClr val="ffffff"/>
              </a:solidFill>
              <a:latin typeface="Arial"/>
            </a:endParaRPr>
          </a:p>
          <a:p>
            <a:pPr lvl="1" marL="637920" indent="-272880">
              <a:lnSpc>
                <a:spcPct val="100000"/>
              </a:lnSpc>
              <a:spcBef>
                <a:spcPts val="550"/>
              </a:spcBef>
              <a:buClr>
                <a:srgbClr val="94b6d2"/>
              </a:buClr>
              <a:buFont typeface="Wingdings 2" charset="2"/>
              <a:buChar char=""/>
            </a:pPr>
            <a:r>
              <a:rPr b="0" lang="fr-FR" sz="1700" spc="-1" strike="noStrike">
                <a:solidFill>
                  <a:srgbClr val="000000"/>
                </a:solidFill>
                <a:latin typeface="Tw Cen MT"/>
                <a:ea typeface="Microsoft YaHei"/>
              </a:rPr>
              <a:t>Etats postcoloniaux et frontières</a:t>
            </a:r>
            <a:endParaRPr b="0" lang="fr-FR" sz="1700" spc="-1" strike="noStrike">
              <a:solidFill>
                <a:srgbClr val="ffffff"/>
              </a:solidFill>
              <a:latin typeface="Arial"/>
            </a:endParaRPr>
          </a:p>
          <a:p>
            <a:pPr marL="317160" indent="-317160">
              <a:lnSpc>
                <a:spcPct val="100000"/>
              </a:lnSpc>
              <a:spcBef>
                <a:spcPts val="697"/>
              </a:spcBef>
            </a:pPr>
            <a:endParaRPr b="0" lang="fr-FR" sz="1700" spc="-1" strike="noStrike">
              <a:solidFill>
                <a:srgbClr val="ffffff"/>
              </a:solidFill>
              <a:latin typeface="Arial"/>
            </a:endParaRPr>
          </a:p>
          <a:p>
            <a:pPr marL="317160" indent="-317160">
              <a:lnSpc>
                <a:spcPct val="100000"/>
              </a:lnSpc>
              <a:spcBef>
                <a:spcPts val="697"/>
              </a:spcBef>
            </a:pPr>
            <a:endParaRPr b="0" lang="fr-FR" sz="1700" spc="-1" strike="noStrike">
              <a:solidFill>
                <a:srgbClr val="ffffff"/>
              </a:solidFill>
              <a:latin typeface="Arial"/>
            </a:endParaRPr>
          </a:p>
          <a:p>
            <a:pPr marL="317160" indent="-317160">
              <a:lnSpc>
                <a:spcPct val="100000"/>
              </a:lnSpc>
              <a:spcBef>
                <a:spcPts val="697"/>
              </a:spcBef>
            </a:pPr>
            <a:endParaRPr b="0" lang="fr-FR" sz="1700" spc="-1" strike="noStrike">
              <a:solidFill>
                <a:srgbClr val="ffffff"/>
              </a:solid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2" name="Picture 1" descr=""/>
          <p:cNvPicPr/>
          <p:nvPr/>
        </p:nvPicPr>
        <p:blipFill>
          <a:blip r:embed="rId1"/>
          <a:stretch/>
        </p:blipFill>
        <p:spPr>
          <a:xfrm>
            <a:off x="1308240" y="101520"/>
            <a:ext cx="6514920" cy="664056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3" name="CustomShape 1"/>
          <p:cNvSpPr/>
          <p:nvPr/>
        </p:nvSpPr>
        <p:spPr>
          <a:xfrm>
            <a:off x="60948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i="1" lang="fr-FR" sz="2400" spc="-1" strike="noStrike">
                <a:solidFill>
                  <a:srgbClr val="775f55"/>
                </a:solidFill>
                <a:latin typeface="Tw Cen MT"/>
              </a:rPr>
              <a:t>De la colonisation aux indépendances </a:t>
            </a:r>
            <a:br/>
            <a:r>
              <a:rPr b="0" i="1" lang="fr-FR" sz="2000" spc="-1" strike="noStrike">
                <a:solidFill>
                  <a:srgbClr val="775f55"/>
                </a:solidFill>
                <a:latin typeface="Tw Cen MT"/>
              </a:rPr>
              <a:t>(Durand, Lévy, Retaillé, 1993)</a:t>
            </a:r>
            <a:endParaRPr b="0" lang="fr-FR" sz="2000" spc="-1" strike="noStrike">
              <a:solidFill>
                <a:srgbClr val="ffffff"/>
              </a:solidFill>
              <a:latin typeface="Arial"/>
            </a:endParaRPr>
          </a:p>
        </p:txBody>
      </p:sp>
      <p:pic>
        <p:nvPicPr>
          <p:cNvPr id="274" name="Picture 2" descr=""/>
          <p:cNvPicPr/>
          <p:nvPr/>
        </p:nvPicPr>
        <p:blipFill>
          <a:blip r:embed="rId1"/>
          <a:srcRect l="2024" t="4932" r="1244" b="3797"/>
          <a:stretch/>
        </p:blipFill>
        <p:spPr>
          <a:xfrm>
            <a:off x="324000" y="1677960"/>
            <a:ext cx="8396280" cy="506412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5" name="CustomShape 1"/>
          <p:cNvSpPr/>
          <p:nvPr/>
        </p:nvSpPr>
        <p:spPr>
          <a:xfrm>
            <a:off x="612720" y="228600"/>
            <a:ext cx="8151840" cy="9907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fr-FR" sz="2400" spc="-1" strike="noStrike">
                <a:solidFill>
                  <a:srgbClr val="775f55"/>
                </a:solidFill>
                <a:latin typeface="Tw Cen MT"/>
              </a:rPr>
              <a:t>L’Etat importé, imposé</a:t>
            </a:r>
            <a:endParaRPr b="0" lang="fr-FR" sz="2400" spc="-1" strike="noStrike">
              <a:solidFill>
                <a:srgbClr val="ffffff"/>
              </a:solidFill>
              <a:latin typeface="Arial"/>
            </a:endParaRPr>
          </a:p>
        </p:txBody>
      </p:sp>
      <p:sp>
        <p:nvSpPr>
          <p:cNvPr id="276" name="CustomShape 2"/>
          <p:cNvSpPr/>
          <p:nvPr/>
        </p:nvSpPr>
        <p:spPr>
          <a:xfrm>
            <a:off x="612720" y="1600200"/>
            <a:ext cx="8151840" cy="4494240"/>
          </a:xfrm>
          <a:prstGeom prst="rect">
            <a:avLst/>
          </a:prstGeom>
          <a:noFill/>
          <a:ln>
            <a:noFill/>
          </a:ln>
        </p:spPr>
        <p:style>
          <a:lnRef idx="0"/>
          <a:fillRef idx="0"/>
          <a:effectRef idx="0"/>
          <a:fontRef idx="minor"/>
        </p:style>
        <p:txBody>
          <a:bodyPr lIns="90000" rIns="90000" tIns="45000" bIns="45000">
            <a:noAutofit/>
          </a:bodyPr>
          <a:p>
            <a:pPr lvl="1" marL="637920" indent="-272880">
              <a:lnSpc>
                <a:spcPct val="80000"/>
              </a:lnSpc>
              <a:spcBef>
                <a:spcPts val="550"/>
              </a:spcBef>
              <a:buClr>
                <a:srgbClr val="94b6d2"/>
              </a:buClr>
              <a:buFont typeface="Wingdings 2" charset="2"/>
              <a:buChar char=""/>
            </a:pPr>
            <a:r>
              <a:rPr b="0" lang="fr-FR" sz="2000" spc="-1" strike="noStrike">
                <a:solidFill>
                  <a:srgbClr val="000000"/>
                </a:solidFill>
                <a:latin typeface="Tw Cen MT"/>
                <a:ea typeface="Microsoft YaHei"/>
              </a:rPr>
              <a:t>Etat issu de dynamiques coloniales, exogènes</a:t>
            </a:r>
            <a:endParaRPr b="0" lang="fr-FR" sz="2000" spc="-1" strike="noStrike">
              <a:solidFill>
                <a:srgbClr val="ffffff"/>
              </a:solidFill>
              <a:latin typeface="Arial"/>
            </a:endParaRPr>
          </a:p>
          <a:p>
            <a:pPr lvl="1" marL="637920" indent="-272880">
              <a:lnSpc>
                <a:spcPct val="80000"/>
              </a:lnSpc>
              <a:spcBef>
                <a:spcPts val="550"/>
              </a:spcBef>
              <a:buClr>
                <a:srgbClr val="94b6d2"/>
              </a:buClr>
              <a:buFont typeface="Wingdings 2" charset="2"/>
              <a:buChar char=""/>
            </a:pPr>
            <a:r>
              <a:rPr b="0" lang="fr-FR" sz="2000" spc="-1" strike="noStrike">
                <a:solidFill>
                  <a:srgbClr val="000000"/>
                </a:solidFill>
                <a:latin typeface="Tw Cen MT"/>
                <a:ea typeface="Microsoft YaHei"/>
              </a:rPr>
              <a:t>Mimétisme de l’état colonial</a:t>
            </a:r>
            <a:endParaRPr b="0" lang="fr-FR" sz="2000" spc="-1" strike="noStrike">
              <a:solidFill>
                <a:srgbClr val="ffffff"/>
              </a:solidFill>
              <a:latin typeface="Arial"/>
            </a:endParaRPr>
          </a:p>
          <a:p>
            <a:pPr lvl="1" marL="637920" indent="-272880">
              <a:lnSpc>
                <a:spcPct val="80000"/>
              </a:lnSpc>
              <a:spcBef>
                <a:spcPts val="550"/>
              </a:spcBef>
              <a:buClr>
                <a:srgbClr val="94b6d2"/>
              </a:buClr>
              <a:buFont typeface="Wingdings 2" charset="2"/>
              <a:buChar char=""/>
            </a:pPr>
            <a:r>
              <a:rPr b="0" lang="fr-FR" sz="2000" spc="-1" strike="noStrike">
                <a:solidFill>
                  <a:srgbClr val="000000"/>
                </a:solidFill>
                <a:latin typeface="Tw Cen MT"/>
                <a:ea typeface="Microsoft YaHei"/>
              </a:rPr>
              <a:t>Néopatrimonialisme: </a:t>
            </a:r>
            <a:r>
              <a:rPr b="0" i="1" lang="fr-FR" sz="2000" spc="-1" strike="noStrike">
                <a:solidFill>
                  <a:srgbClr val="000000"/>
                </a:solidFill>
                <a:latin typeface="Tw Cen MT"/>
                <a:ea typeface="Microsoft YaHei"/>
              </a:rPr>
              <a:t>« Ce sont les </a:t>
            </a:r>
            <a:r>
              <a:rPr b="1" i="1" lang="fr-FR" sz="2000" spc="-1" strike="noStrike">
                <a:solidFill>
                  <a:srgbClr val="000000"/>
                </a:solidFill>
                <a:latin typeface="Tw Cen MT"/>
                <a:ea typeface="Microsoft YaHei"/>
              </a:rPr>
              <a:t>apparences</a:t>
            </a:r>
            <a:r>
              <a:rPr b="0" i="1" lang="fr-FR" sz="2000" spc="-1" strike="noStrike">
                <a:solidFill>
                  <a:srgbClr val="000000"/>
                </a:solidFill>
                <a:latin typeface="Tw Cen MT"/>
                <a:ea typeface="Microsoft YaHei"/>
              </a:rPr>
              <a:t> des institutions qui ont été copiées et non leur </a:t>
            </a:r>
            <a:r>
              <a:rPr b="1" i="1" lang="fr-FR" sz="2000" spc="-1" strike="noStrike">
                <a:solidFill>
                  <a:srgbClr val="000000"/>
                </a:solidFill>
                <a:latin typeface="Tw Cen MT"/>
                <a:ea typeface="Microsoft YaHei"/>
              </a:rPr>
              <a:t>esprit</a:t>
            </a:r>
            <a:r>
              <a:rPr b="0" i="1" lang="fr-FR" sz="2000" spc="-1" strike="noStrike">
                <a:solidFill>
                  <a:srgbClr val="000000"/>
                </a:solidFill>
                <a:latin typeface="Tw Cen MT"/>
                <a:ea typeface="Microsoft YaHei"/>
              </a:rPr>
              <a:t>, et leurs logiques n’ont pas été intériorisées. Cet écart par rapport au modèle ne signifie pas le rejet de la greffe étatique, mais sa réappropriation. Faute d’une véritable institutionnalisation du pouvoir, celui-ci est approprié directement par ses détenteurs, comme s’il s’agissait d’un </a:t>
            </a:r>
            <a:r>
              <a:rPr b="1" i="1" lang="fr-FR" sz="2000" spc="-1" strike="noStrike">
                <a:solidFill>
                  <a:srgbClr val="000000"/>
                </a:solidFill>
                <a:latin typeface="Tw Cen MT"/>
                <a:ea typeface="Microsoft YaHei"/>
              </a:rPr>
              <a:t>bien privé</a:t>
            </a:r>
            <a:r>
              <a:rPr b="0" i="1" lang="fr-FR" sz="2000" spc="-1" strike="noStrike">
                <a:solidFill>
                  <a:srgbClr val="000000"/>
                </a:solidFill>
                <a:latin typeface="Tw Cen MT"/>
                <a:ea typeface="Microsoft YaHei"/>
              </a:rPr>
              <a:t>. Chaque titulaire d’une parcelle d’autorité publique la </a:t>
            </a:r>
            <a:r>
              <a:rPr b="1" i="1" lang="fr-FR" sz="2000" spc="-1" strike="noStrike">
                <a:solidFill>
                  <a:srgbClr val="000000"/>
                </a:solidFill>
                <a:latin typeface="Tw Cen MT"/>
                <a:ea typeface="Microsoft YaHei"/>
              </a:rPr>
              <a:t>privatise</a:t>
            </a:r>
            <a:r>
              <a:rPr b="0" i="1" lang="fr-FR" sz="2000" spc="-1" strike="noStrike">
                <a:solidFill>
                  <a:srgbClr val="000000"/>
                </a:solidFill>
                <a:latin typeface="Tw Cen MT"/>
                <a:ea typeface="Microsoft YaHei"/>
              </a:rPr>
              <a:t> à son profit et au profit de ses proches. C’est ce qu’on qualifie de </a:t>
            </a:r>
            <a:r>
              <a:rPr b="1" i="1" lang="fr-FR" sz="2000" spc="-1" strike="noStrike">
                <a:solidFill>
                  <a:srgbClr val="000000"/>
                </a:solidFill>
                <a:latin typeface="Tw Cen MT"/>
                <a:ea typeface="Microsoft YaHei"/>
              </a:rPr>
              <a:t>patrimonialisme</a:t>
            </a:r>
            <a:r>
              <a:rPr b="0" i="1" lang="fr-FR" sz="2000" spc="-1" strike="noStrike">
                <a:solidFill>
                  <a:srgbClr val="000000"/>
                </a:solidFill>
                <a:latin typeface="Tw Cen MT"/>
                <a:ea typeface="Microsoft YaHei"/>
              </a:rPr>
              <a:t> ou plutôt de </a:t>
            </a:r>
            <a:r>
              <a:rPr b="1" i="1" lang="fr-FR" sz="2000" spc="-1" strike="noStrike">
                <a:solidFill>
                  <a:srgbClr val="000000"/>
                </a:solidFill>
                <a:latin typeface="Tw Cen MT"/>
                <a:ea typeface="Microsoft YaHei"/>
              </a:rPr>
              <a:t>néopatrimonialisme</a:t>
            </a:r>
            <a:r>
              <a:rPr b="0" i="1" lang="fr-FR" sz="2000" spc="-1" strike="noStrike">
                <a:solidFill>
                  <a:srgbClr val="000000"/>
                </a:solidFill>
                <a:latin typeface="Tw Cen MT"/>
                <a:ea typeface="Microsoft YaHei"/>
              </a:rPr>
              <a:t>, pour bien montrer qu’il s’agit d’un </a:t>
            </a:r>
            <a:r>
              <a:rPr b="1" i="1" lang="fr-FR" sz="2000" spc="-1" strike="noStrike">
                <a:solidFill>
                  <a:srgbClr val="000000"/>
                </a:solidFill>
                <a:latin typeface="Tw Cen MT"/>
                <a:ea typeface="Microsoft YaHei"/>
              </a:rPr>
              <a:t>Etat hybride et non pas d’un phénomène traditionnel</a:t>
            </a:r>
            <a:r>
              <a:rPr b="0" lang="fr-FR" sz="2000" spc="-1" strike="noStrike">
                <a:solidFill>
                  <a:srgbClr val="000000"/>
                </a:solidFill>
                <a:latin typeface="Tw Cen MT"/>
                <a:ea typeface="Microsoft YaHei"/>
              </a:rPr>
              <a:t>. »</a:t>
            </a:r>
            <a:r>
              <a:rPr b="1" lang="fr-FR" sz="2000" spc="-1" strike="noStrike">
                <a:solidFill>
                  <a:srgbClr val="000000"/>
                </a:solidFill>
                <a:latin typeface="Tw Cen MT"/>
                <a:ea typeface="Microsoft YaHei"/>
              </a:rPr>
              <a:t> </a:t>
            </a:r>
            <a:r>
              <a:rPr b="0" lang="fr-FR" sz="2000" spc="-1" strike="noStrike">
                <a:solidFill>
                  <a:srgbClr val="000000"/>
                </a:solidFill>
                <a:latin typeface="Tw Cen MT"/>
                <a:ea typeface="Microsoft YaHei"/>
              </a:rPr>
              <a:t>(Médard, 2006 :195, in Courade)</a:t>
            </a:r>
            <a:endParaRPr b="0" lang="fr-FR" sz="2000" spc="-1" strike="noStrike">
              <a:solidFill>
                <a:srgbClr val="ffffff"/>
              </a:solidFill>
              <a:latin typeface="Arial"/>
            </a:endParaRPr>
          </a:p>
          <a:p>
            <a:pPr lvl="1" marL="637920" indent="-272880">
              <a:lnSpc>
                <a:spcPct val="80000"/>
              </a:lnSpc>
              <a:spcBef>
                <a:spcPts val="550"/>
              </a:spcBef>
              <a:buClr>
                <a:srgbClr val="94b6d2"/>
              </a:buClr>
              <a:buFont typeface="Wingdings 2" charset="2"/>
              <a:buChar char=""/>
            </a:pPr>
            <a:r>
              <a:rPr b="0" lang="fr-FR" sz="2000" spc="-1" strike="noStrike">
                <a:solidFill>
                  <a:srgbClr val="000000"/>
                </a:solidFill>
                <a:latin typeface="Tw Cen MT"/>
                <a:ea typeface="Microsoft YaHei"/>
              </a:rPr>
              <a:t>Vers une appropriation, une africanisation de l’Etat et des frontières</a:t>
            </a:r>
            <a:endParaRPr b="0" lang="fr-FR" sz="2000" spc="-1" strike="noStrike">
              <a:solidFill>
                <a:srgbClr val="ffffff"/>
              </a:solidFill>
              <a:latin typeface="Arial"/>
            </a:endParaRPr>
          </a:p>
          <a:p>
            <a:pPr lvl="1" marL="637920" indent="-272880">
              <a:lnSpc>
                <a:spcPct val="80000"/>
              </a:lnSpc>
              <a:spcBef>
                <a:spcPts val="550"/>
              </a:spcBef>
              <a:buClr>
                <a:srgbClr val="94b6d2"/>
              </a:buClr>
              <a:buFont typeface="Wingdings 2" charset="2"/>
              <a:buChar char=""/>
            </a:pPr>
            <a:r>
              <a:rPr b="0" lang="fr-FR" sz="2000" spc="-1" strike="noStrike">
                <a:solidFill>
                  <a:srgbClr val="000000"/>
                </a:solidFill>
                <a:latin typeface="Tw Cen MT"/>
                <a:ea typeface="Microsoft YaHei"/>
              </a:rPr>
              <a:t>Démocratisation et décentralisation: deux défis majeurs &gt; émergence des pouvoirs locaux versus « dépolitisation » de la société civile</a:t>
            </a:r>
            <a:endParaRPr b="0" lang="fr-FR" sz="2000" spc="-1" strike="noStrike">
              <a:solidFill>
                <a:srgbClr val="ffffff"/>
              </a:solidFill>
              <a:latin typeface="Arial"/>
            </a:endParaRPr>
          </a:p>
          <a:p>
            <a:pPr marL="639720" indent="-270000">
              <a:lnSpc>
                <a:spcPct val="80000"/>
              </a:lnSpc>
              <a:spcBef>
                <a:spcPts val="550"/>
              </a:spcBef>
            </a:pPr>
            <a:endParaRPr b="0" lang="fr-FR" sz="2000" spc="-1" strike="noStrike">
              <a:solidFill>
                <a:srgbClr val="ffffff"/>
              </a:solidFill>
              <a:latin typeface="Arial"/>
            </a:endParaRPr>
          </a:p>
          <a:p>
            <a:pPr marL="639720" indent="-270000">
              <a:lnSpc>
                <a:spcPct val="80000"/>
              </a:lnSpc>
              <a:spcBef>
                <a:spcPts val="697"/>
              </a:spcBef>
            </a:pPr>
            <a:endParaRPr b="0" lang="fr-FR" sz="2000" spc="-1" strike="noStrike">
              <a:solidFill>
                <a:srgbClr val="ffffff"/>
              </a:solidFill>
              <a:latin typeface="Arial"/>
            </a:endParaRPr>
          </a:p>
          <a:p>
            <a:pPr marL="639720" indent="-270000">
              <a:lnSpc>
                <a:spcPct val="80000"/>
              </a:lnSpc>
              <a:spcBef>
                <a:spcPts val="697"/>
              </a:spcBef>
            </a:pPr>
            <a:endParaRPr b="0" lang="fr-FR" sz="2000" spc="-1" strike="noStrike">
              <a:solidFill>
                <a:srgbClr val="ffffff"/>
              </a:solidFill>
              <a:latin typeface="Arial"/>
            </a:endParaRPr>
          </a:p>
          <a:p>
            <a:pPr marL="639720" indent="-270000">
              <a:lnSpc>
                <a:spcPct val="80000"/>
              </a:lnSpc>
              <a:spcBef>
                <a:spcPts val="697"/>
              </a:spcBef>
            </a:pPr>
            <a:endParaRPr b="0" lang="fr-FR" sz="2000" spc="-1" strike="noStrike">
              <a:solidFill>
                <a:srgbClr val="ffffff"/>
              </a:solidFill>
              <a:latin typeface="Arial"/>
            </a:endParaRPr>
          </a:p>
          <a:p>
            <a:pPr marL="639720" indent="-270000">
              <a:lnSpc>
                <a:spcPct val="80000"/>
              </a:lnSpc>
              <a:spcBef>
                <a:spcPts val="697"/>
              </a:spcBef>
            </a:pPr>
            <a:endParaRPr b="0" lang="fr-FR" sz="2000" spc="-1" strike="noStrike">
              <a:solidFill>
                <a:srgbClr val="ffffff"/>
              </a:solidFill>
              <a:latin typeface="Arial"/>
            </a:endParaRPr>
          </a:p>
        </p:txBody>
      </p:sp>
    </p:spTree>
  </p:cSld>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0">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animEffect filter="fade" transition="in">
                                      <p:cBhvr additive="repl">
                                        <p:cTn id="7" dur="2000"/>
                                        <p:tgtEl>
                                          <p:spTgt spid="276">
                                            <p:txEl>
                                              <p:pRg st="0" end="0"/>
                                            </p:txEl>
                                          </p:spTgt>
                                        </p:tgtEl>
                                      </p:cBhvr>
                                    </p:animEffect>
                                  </p:childTnLst>
                                </p:cTn>
                              </p:par>
                              <p:par>
                                <p:cTn id="8" nodeType="withEffect" fill="hold" presetClass="entr" presetID="10">
                                  <p:stCondLst>
                                    <p:cond delay="0"/>
                                  </p:stCondLst>
                                  <p:childTnLst>
                                    <p:set>
                                      <p:cBhvr>
                                        <p:cTn id="9" dur="1" fill="hold">
                                          <p:stCondLst>
                                            <p:cond delay="0"/>
                                          </p:stCondLst>
                                        </p:cTn>
                                        <p:tgtEl>
                                          <p:spTgt spid="276">
                                            <p:txEl>
                                              <p:pRg st="1" end="1"/>
                                            </p:txEl>
                                          </p:spTgt>
                                        </p:tgtEl>
                                        <p:attrNameLst>
                                          <p:attrName>style.visibility</p:attrName>
                                        </p:attrNameLst>
                                      </p:cBhvr>
                                      <p:to>
                                        <p:strVal val="visible"/>
                                      </p:to>
                                    </p:set>
                                    <p:animEffect filter="fade" transition="in">
                                      <p:cBhvr additive="repl">
                                        <p:cTn id="10" dur="2000"/>
                                        <p:tgtEl>
                                          <p:spTgt spid="276">
                                            <p:txEl>
                                              <p:pRg st="1" end="1"/>
                                            </p:txEl>
                                          </p:spTgt>
                                        </p:tgtEl>
                                      </p:cBhvr>
                                    </p:animEffect>
                                  </p:childTnLst>
                                </p:cTn>
                              </p:par>
                              <p:par>
                                <p:cTn id="11" nodeType="withEffect" fill="hold" presetClass="entr" presetID="10">
                                  <p:stCondLst>
                                    <p:cond delay="0"/>
                                  </p:stCondLst>
                                  <p:childTnLst>
                                    <p:set>
                                      <p:cBhvr>
                                        <p:cTn id="12" dur="1" fill="hold">
                                          <p:stCondLst>
                                            <p:cond delay="0"/>
                                          </p:stCondLst>
                                        </p:cTn>
                                        <p:tgtEl>
                                          <p:spTgt spid="276">
                                            <p:txEl>
                                              <p:pRg st="2" end="2"/>
                                            </p:txEl>
                                          </p:spTgt>
                                        </p:tgtEl>
                                        <p:attrNameLst>
                                          <p:attrName>style.visibility</p:attrName>
                                        </p:attrNameLst>
                                      </p:cBhvr>
                                      <p:to>
                                        <p:strVal val="visible"/>
                                      </p:to>
                                    </p:set>
                                    <p:animEffect filter="fade" transition="in">
                                      <p:cBhvr additive="repl">
                                        <p:cTn id="13" dur="2000"/>
                                        <p:tgtEl>
                                          <p:spTgt spid="276">
                                            <p:txEl>
                                              <p:pRg st="2" end="2"/>
                                            </p:txEl>
                                          </p:spTgt>
                                        </p:tgtEl>
                                      </p:cBhvr>
                                    </p:animEffect>
                                  </p:childTnLst>
                                </p:cTn>
                              </p:par>
                              <p:par>
                                <p:cTn id="14" nodeType="withEffect" fill="hold" presetClass="entr" presetID="10">
                                  <p:stCondLst>
                                    <p:cond delay="0"/>
                                  </p:stCondLst>
                                  <p:childTnLst>
                                    <p:set>
                                      <p:cBhvr>
                                        <p:cTn id="15" dur="1" fill="hold">
                                          <p:stCondLst>
                                            <p:cond delay="0"/>
                                          </p:stCondLst>
                                        </p:cTn>
                                        <p:tgtEl>
                                          <p:spTgt spid="276">
                                            <p:txEl>
                                              <p:pRg st="3" end="3"/>
                                            </p:txEl>
                                          </p:spTgt>
                                        </p:tgtEl>
                                        <p:attrNameLst>
                                          <p:attrName>style.visibility</p:attrName>
                                        </p:attrNameLst>
                                      </p:cBhvr>
                                      <p:to>
                                        <p:strVal val="visible"/>
                                      </p:to>
                                    </p:set>
                                    <p:animEffect filter="fade" transition="in">
                                      <p:cBhvr additive="repl">
                                        <p:cTn id="16" dur="2000"/>
                                        <p:tgtEl>
                                          <p:spTgt spid="276">
                                            <p:txEl>
                                              <p:pRg st="3" end="3"/>
                                            </p:txEl>
                                          </p:spTgt>
                                        </p:tgtEl>
                                      </p:cBhvr>
                                    </p:animEffect>
                                  </p:childTnLst>
                                </p:cTn>
                              </p:par>
                              <p:par>
                                <p:cTn id="17" nodeType="withEffect" fill="hold" presetClass="entr" presetID="10">
                                  <p:stCondLst>
                                    <p:cond delay="0"/>
                                  </p:stCondLst>
                                  <p:childTnLst>
                                    <p:set>
                                      <p:cBhvr>
                                        <p:cTn id="18" dur="1" fill="hold">
                                          <p:stCondLst>
                                            <p:cond delay="0"/>
                                          </p:stCondLst>
                                        </p:cTn>
                                        <p:tgtEl>
                                          <p:spTgt spid="276">
                                            <p:txEl>
                                              <p:pRg st="4" end="4"/>
                                            </p:txEl>
                                          </p:spTgt>
                                        </p:tgtEl>
                                        <p:attrNameLst>
                                          <p:attrName>style.visibility</p:attrName>
                                        </p:attrNameLst>
                                      </p:cBhvr>
                                      <p:to>
                                        <p:strVal val="visible"/>
                                      </p:to>
                                    </p:set>
                                    <p:animEffect filter="fade" transition="in">
                                      <p:cBhvr additive="repl">
                                        <p:cTn id="19" dur="2000"/>
                                        <p:tgtEl>
                                          <p:spTgt spid="276">
                                            <p:txEl>
                                              <p:pRg st="4" end="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7" name="Picture 1" descr=""/>
          <p:cNvPicPr/>
          <p:nvPr/>
        </p:nvPicPr>
        <p:blipFill>
          <a:blip r:embed="rId1"/>
          <a:stretch/>
        </p:blipFill>
        <p:spPr>
          <a:xfrm>
            <a:off x="1892160" y="0"/>
            <a:ext cx="5345280" cy="6858000"/>
          </a:xfrm>
          <a:prstGeom prst="rect">
            <a:avLst/>
          </a:prstGeom>
          <a:ln>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1062</TotalTime>
  <Application>LibreOffice/6.2.0.3$Windows_X86_64 LibreOffice_project/98c6a8a1c6c7b144ce3cc729e34964b47ce25d62</Application>
  <Company>INU Champollion</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2019-09-16T13:33:41Z</dcterms:created>
  <dc:creator>Stéphanie Lima</dc:creator>
  <dc:description/>
  <dc:language>fr-FR</dc:language>
  <cp:lastModifiedBy>CLAUDINE</cp:lastModifiedBy>
  <cp:lastPrinted>2019-10-11T16:27:53Z</cp:lastPrinted>
  <dcterms:modified xsi:type="dcterms:W3CDTF">2020-01-24T15:58:02Z</dcterms:modified>
  <cp:revision>97</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INU Champollion</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Présentation à l'écran (4:3)</vt:lpwstr>
  </property>
  <property fmtid="{D5CDD505-2E9C-101B-9397-08002B2CF9AE}" pid="10" name="ScaleCrop">
    <vt:bool>0</vt:bool>
  </property>
  <property fmtid="{D5CDD505-2E9C-101B-9397-08002B2CF9AE}" pid="11" name="ShareDoc">
    <vt:bool>0</vt:bool>
  </property>
  <property fmtid="{D5CDD505-2E9C-101B-9397-08002B2CF9AE}" pid="12" name="Slides">
    <vt:i4>43</vt:i4>
  </property>
</Properties>
</file>